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8"/>
  </p:notesMasterIdLst>
  <p:sldIdLst>
    <p:sldId id="272" r:id="rId2"/>
    <p:sldId id="261" r:id="rId3"/>
    <p:sldId id="277" r:id="rId4"/>
    <p:sldId id="279" r:id="rId5"/>
    <p:sldId id="278" r:id="rId6"/>
    <p:sldId id="274" r:id="rId7"/>
  </p:sldIdLst>
  <p:sldSz cx="9144000" cy="5143500" type="screen16x9"/>
  <p:notesSz cx="6858000" cy="9144000"/>
  <p:embeddedFontLst>
    <p:embeddedFont>
      <p:font typeface="Raleway SemiBold" panose="020B0604020202020204" charset="0"/>
      <p:regular r:id="rId9"/>
      <p:bold r:id="rId10"/>
      <p:italic r:id="rId11"/>
      <p:boldItalic r:id="rId12"/>
    </p:embeddedFont>
    <p:embeddedFont>
      <p:font typeface="Helvetica Neue" panose="020B0604020202020204" charset="0"/>
      <p:regular r:id="rId13"/>
      <p:bold r:id="rId14"/>
      <p:italic r:id="rId15"/>
      <p:boldItalic r:id="rId16"/>
    </p:embeddedFont>
    <p:embeddedFont>
      <p:font typeface="PT Sans Narrow" panose="020B0604020202020204" charset="0"/>
      <p:regular r:id="rId17"/>
      <p:bold r:id="rId18"/>
    </p:embeddedFont>
    <p:embeddedFont>
      <p:font typeface="Raleway"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43" autoAdjust="0"/>
  </p:normalViewPr>
  <p:slideViewPr>
    <p:cSldViewPr snapToGrid="0">
      <p:cViewPr varScale="1">
        <p:scale>
          <a:sx n="114" d="100"/>
          <a:sy n="114" d="100"/>
        </p:scale>
        <p:origin x="15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presProps" Target="pres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smtClean="0"/>
              <a:t>Hello CO</a:t>
            </a:r>
            <a:r>
              <a:rPr lang="en-US" baseline="0" dirty="0" smtClean="0"/>
              <a:t> Program Partners! My name is Michelle Anthony and I am one of 5 U.S Regional Directors with the Dollywood Foundation supporting Dolly Parton’s Imagination Library. It is an honor to be employed with the Dollywood Foundation and to be here with you all today. </a:t>
            </a:r>
          </a:p>
          <a:p>
            <a:pPr marL="171450" lvl="0" indent="-171450" algn="l" rtl="0">
              <a:spcBef>
                <a:spcPts val="0"/>
              </a:spcBef>
              <a:spcAft>
                <a:spcPts val="0"/>
              </a:spcAft>
            </a:pPr>
            <a:endParaRPr lang="en-US" baseline="0" dirty="0" smtClean="0"/>
          </a:p>
          <a:p>
            <a:pPr marL="171450" lvl="0" indent="-171450" algn="l" rtl="0">
              <a:spcBef>
                <a:spcPts val="0"/>
              </a:spcBef>
              <a:spcAft>
                <a:spcPts val="0"/>
              </a:spcAft>
            </a:pPr>
            <a:r>
              <a:rPr lang="en-US" baseline="0" dirty="0" smtClean="0"/>
              <a:t>As you can see I serve 13 states all within the mid west region. But obviously Colorado is my </a:t>
            </a:r>
            <a:r>
              <a:rPr lang="en-US" baseline="0" dirty="0" err="1" smtClean="0"/>
              <a:t>fave</a:t>
            </a:r>
            <a:r>
              <a:rPr lang="en-US" baseline="0" dirty="0" smtClean="0"/>
              <a:t>, which is why I'm here with you all today</a:t>
            </a:r>
            <a:endParaRPr dirty="0"/>
          </a:p>
        </p:txBody>
      </p:sp>
    </p:spTree>
    <p:extLst>
      <p:ext uri="{BB962C8B-B14F-4D97-AF65-F5344CB8AC3E}">
        <p14:creationId xmlns:p14="http://schemas.microsoft.com/office/powerpoint/2010/main" val="106949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dirty="0" smtClean="0"/>
              <a:t>I thought</a:t>
            </a:r>
            <a:r>
              <a:rPr lang="en-US" baseline="0" dirty="0" smtClean="0"/>
              <a:t> I’d start today with telling you all a bit about me and my background. </a:t>
            </a:r>
          </a:p>
          <a:p>
            <a:pPr marL="457200" lvl="0" indent="-317500" algn="l" rtl="0">
              <a:lnSpc>
                <a:spcPct val="100000"/>
              </a:lnSpc>
              <a:spcBef>
                <a:spcPts val="0"/>
              </a:spcBef>
              <a:spcAft>
                <a:spcPts val="0"/>
              </a:spcAft>
              <a:buSzPts val="1400"/>
              <a:buChar char="●"/>
            </a:pPr>
            <a:endParaRPr lang="en-US" baseline="0" dirty="0" smtClean="0"/>
          </a:p>
          <a:p>
            <a:pPr marL="457200" lvl="0" indent="-317500" algn="l" rtl="0">
              <a:lnSpc>
                <a:spcPct val="100000"/>
              </a:lnSpc>
              <a:spcBef>
                <a:spcPts val="0"/>
              </a:spcBef>
              <a:spcAft>
                <a:spcPts val="0"/>
              </a:spcAft>
              <a:buSzPts val="1400"/>
              <a:buChar char="●"/>
            </a:pPr>
            <a:r>
              <a:rPr lang="en-US" baseline="0" dirty="0" smtClean="0"/>
              <a:t>I was born and and raised here in Colorado. I went to Gateway High School in Aurora and after high school I went an hour north to Greeley where I earned my BA in sociology</a:t>
            </a:r>
          </a:p>
          <a:p>
            <a:pPr marL="457200" lvl="0" indent="-317500" algn="l" rtl="0">
              <a:lnSpc>
                <a:spcPct val="100000"/>
              </a:lnSpc>
              <a:spcBef>
                <a:spcPts val="0"/>
              </a:spcBef>
              <a:spcAft>
                <a:spcPts val="0"/>
              </a:spcAft>
              <a:buSzPts val="1400"/>
              <a:buChar char="●"/>
            </a:pPr>
            <a:endParaRPr lang="en-US" baseline="0" dirty="0" smtClean="0"/>
          </a:p>
          <a:p>
            <a:pPr marL="457200" lvl="0" indent="-317500" algn="l" rtl="0">
              <a:lnSpc>
                <a:spcPct val="100000"/>
              </a:lnSpc>
              <a:spcBef>
                <a:spcPts val="0"/>
              </a:spcBef>
              <a:spcAft>
                <a:spcPts val="0"/>
              </a:spcAft>
              <a:buSzPts val="1400"/>
              <a:buChar char="●"/>
            </a:pPr>
            <a:r>
              <a:rPr lang="en-US" baseline="0" dirty="0" smtClean="0"/>
              <a:t>Youth serving non-profits are my jam. I’ve worked in them my entire career. The past 15 years I spent working with the Girl </a:t>
            </a:r>
            <a:r>
              <a:rPr lang="en-US" baseline="0" dirty="0" err="1" smtClean="0"/>
              <a:t>Souts</a:t>
            </a:r>
            <a:r>
              <a:rPr lang="en-US" baseline="0" dirty="0" smtClean="0"/>
              <a:t> of USA. </a:t>
            </a:r>
          </a:p>
          <a:p>
            <a:pPr marL="457200" lvl="0" indent="-317500" algn="l" rtl="0">
              <a:lnSpc>
                <a:spcPct val="100000"/>
              </a:lnSpc>
              <a:spcBef>
                <a:spcPts val="0"/>
              </a:spcBef>
              <a:spcAft>
                <a:spcPts val="0"/>
              </a:spcAft>
              <a:buSzPts val="1400"/>
              <a:buChar char="●"/>
            </a:pPr>
            <a:endParaRPr lang="en-US" baseline="0" dirty="0" smtClean="0"/>
          </a:p>
          <a:p>
            <a:pPr marL="457200" lvl="0" indent="-317500" algn="l" rtl="0">
              <a:lnSpc>
                <a:spcPct val="100000"/>
              </a:lnSpc>
              <a:spcBef>
                <a:spcPts val="0"/>
              </a:spcBef>
              <a:spcAft>
                <a:spcPts val="0"/>
              </a:spcAft>
              <a:buSzPts val="1400"/>
              <a:buChar char="●"/>
            </a:pPr>
            <a:r>
              <a:rPr lang="en-US" baseline="0" dirty="0" smtClean="0"/>
              <a:t>I’ve been married to my hubby for 9 years this past March and we have two daughters, Presley and Sydney. Unfortunately my husband and daughters </a:t>
            </a:r>
            <a:r>
              <a:rPr lang="en-US" baseline="0" dirty="0" err="1" smtClean="0"/>
              <a:t>culd</a:t>
            </a:r>
            <a:r>
              <a:rPr lang="en-US" baseline="0" dirty="0" smtClean="0"/>
              <a:t> not be here because they are at a make up soccer game. With all this crazy weather they’ve had to reschedule several games and one happened to be tonight. </a:t>
            </a:r>
          </a:p>
          <a:p>
            <a:pPr marL="457200" lvl="0" indent="-317500" algn="l" rtl="0">
              <a:lnSpc>
                <a:spcPct val="100000"/>
              </a:lnSpc>
              <a:spcBef>
                <a:spcPts val="0"/>
              </a:spcBef>
              <a:spcAft>
                <a:spcPts val="0"/>
              </a:spcAft>
              <a:buSzPts val="1400"/>
              <a:buChar char="●"/>
            </a:pPr>
            <a:endParaRPr lang="en-US" baseline="0" dirty="0" smtClean="0"/>
          </a:p>
          <a:p>
            <a:pPr marL="457200" lvl="0" indent="-317500" algn="l" rtl="0">
              <a:lnSpc>
                <a:spcPct val="100000"/>
              </a:lnSpc>
              <a:spcBef>
                <a:spcPts val="0"/>
              </a:spcBef>
              <a:spcAft>
                <a:spcPts val="0"/>
              </a:spcAft>
              <a:buSzPts val="1400"/>
              <a:buChar char="●"/>
            </a:pPr>
            <a:r>
              <a:rPr lang="en-US" baseline="0" dirty="0" smtClean="0"/>
              <a:t>Last thing all share about us is that we are sports junkies. We love cheering on all the CO teams, right now it’s all about the Nuggets in the playoffs. </a:t>
            </a:r>
            <a:endParaRPr dirty="0"/>
          </a:p>
          <a:p>
            <a:pPr marL="457200" lvl="0" indent="-22860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pPr>
            <a:r>
              <a:rPr lang="en-US" dirty="0" smtClean="0"/>
              <a:t>So I’ve been</a:t>
            </a:r>
            <a:r>
              <a:rPr lang="en-US" baseline="0" dirty="0" smtClean="0"/>
              <a:t> asked by so many why after 15 years I chose to switch careers.  I am certain that most of you can relate to this and it’s the Impact that this program has on kids. Families connecting around reading together, kids who go through the program end up with a library of at least 60 books and data says that reading before Kinder shows a 30% increase in Kinder readiness.</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As I get to know all of you, I look forward to learning about your why</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On a more personal note – in the 17 and 1800’s,  it was illegal for my ancestors in this country whether they were freed or enslaved to learn how to read and write. .</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So as a descendant, it’s incredibly fulfilling for me to be a part of Dolly’s dream to get books into the hands of kids no matter what color their skin is. </a:t>
            </a:r>
            <a:endParaRPr dirty="0"/>
          </a:p>
        </p:txBody>
      </p:sp>
    </p:spTree>
    <p:extLst>
      <p:ext uri="{BB962C8B-B14F-4D97-AF65-F5344CB8AC3E}">
        <p14:creationId xmlns:p14="http://schemas.microsoft.com/office/powerpoint/2010/main" val="1594477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smtClean="0">
                <a:solidFill>
                  <a:schemeClr val="bg1"/>
                </a:solidFill>
                <a:latin typeface="Raleway" panose="020B0604020202020204" charset="0"/>
              </a:rPr>
              <a:t>So What’s new at the Dollywood</a:t>
            </a:r>
            <a:r>
              <a:rPr lang="en-US" sz="1100" baseline="0" dirty="0" smtClean="0">
                <a:solidFill>
                  <a:schemeClr val="bg1"/>
                </a:solidFill>
                <a:latin typeface="Raleway" panose="020B0604020202020204" charset="0"/>
              </a:rPr>
              <a:t> Foundation? I’m going to share more of a high level overview and Jack </a:t>
            </a:r>
            <a:r>
              <a:rPr lang="en-US" sz="1100" baseline="0" dirty="0" err="1" smtClean="0">
                <a:solidFill>
                  <a:schemeClr val="bg1"/>
                </a:solidFill>
                <a:latin typeface="Raleway" panose="020B0604020202020204" charset="0"/>
              </a:rPr>
              <a:t>wil</a:t>
            </a:r>
            <a:r>
              <a:rPr lang="en-US" sz="1100" baseline="0" dirty="0" smtClean="0">
                <a:solidFill>
                  <a:schemeClr val="bg1"/>
                </a:solidFill>
                <a:latin typeface="Raleway" panose="020B0604020202020204" charset="0"/>
              </a:rPr>
              <a:t> talk more about CO specifically</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sz="1100" dirty="0" smtClean="0">
              <a:solidFill>
                <a:schemeClr val="bg1"/>
              </a:solidFill>
              <a:latin typeface="Raleway" panose="020B060402020202020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smtClean="0">
                <a:solidFill>
                  <a:schemeClr val="bg1"/>
                </a:solidFill>
                <a:latin typeface="Raleway" panose="020B0604020202020204" charset="0"/>
              </a:rPr>
              <a:t>Total Books Gifted since inception: 209,007,147 in 5 U.S., Canada, UK, Aus., Ireland</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sz="1100" dirty="0" smtClean="0">
              <a:solidFill>
                <a:schemeClr val="bg1"/>
              </a:solidFill>
              <a:latin typeface="Raleway" panose="020B0604020202020204" charset="0"/>
            </a:endParaRPr>
          </a:p>
          <a:p>
            <a:pPr marL="171450" indent="-171450"/>
            <a:r>
              <a:rPr lang="en-US" sz="1100" dirty="0" smtClean="0">
                <a:solidFill>
                  <a:schemeClr val="bg1"/>
                </a:solidFill>
                <a:latin typeface="Raleway" panose="020B0604020202020204" charset="0"/>
              </a:rPr>
              <a:t>Total</a:t>
            </a:r>
            <a:r>
              <a:rPr lang="en-US" sz="1100" baseline="0" dirty="0" smtClean="0">
                <a:solidFill>
                  <a:schemeClr val="bg1"/>
                </a:solidFill>
                <a:latin typeface="Raleway" panose="020B0604020202020204" charset="0"/>
              </a:rPr>
              <a:t> Books gifted in U.S. is </a:t>
            </a:r>
            <a:r>
              <a:rPr lang="en-US" sz="1100" dirty="0" smtClean="0">
                <a:solidFill>
                  <a:schemeClr val="bg1"/>
                </a:solidFill>
                <a:latin typeface="Raleway" panose="020B0604020202020204" charset="0"/>
              </a:rPr>
              <a:t>2,261,470</a:t>
            </a:r>
          </a:p>
          <a:p>
            <a:pPr marL="171450" indent="-171450"/>
            <a:endParaRPr lang="en-US" sz="1100" dirty="0" smtClean="0">
              <a:solidFill>
                <a:schemeClr val="bg1"/>
              </a:solidFill>
              <a:latin typeface="Raleway" panose="020B060402020202020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smtClean="0">
                <a:solidFill>
                  <a:schemeClr val="bg1"/>
                </a:solidFill>
                <a:latin typeface="Raleway" panose="020B0604020202020204" charset="0"/>
              </a:rPr>
              <a:t>Total Children registered: 2,308,256 in 5 countries</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sz="1100" dirty="0" smtClean="0">
              <a:solidFill>
                <a:schemeClr val="bg1"/>
              </a:solidFill>
              <a:latin typeface="Raleway" panose="020B060402020202020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dirty="0" smtClean="0">
                <a:solidFill>
                  <a:schemeClr val="bg1"/>
                </a:solidFill>
                <a:latin typeface="Raleway" panose="020B0604020202020204" charset="0"/>
              </a:rPr>
              <a:t>And a couple marketing updates here, there is an</a:t>
            </a:r>
            <a:r>
              <a:rPr lang="en-US" sz="1100" baseline="0" dirty="0" smtClean="0">
                <a:solidFill>
                  <a:schemeClr val="bg1"/>
                </a:solidFill>
                <a:latin typeface="Raleway" panose="020B0604020202020204" charset="0"/>
              </a:rPr>
              <a:t> updated ops manual and brand guide. </a:t>
            </a:r>
            <a:endParaRPr lang="en-US" sz="1100" dirty="0" smtClean="0">
              <a:solidFill>
                <a:schemeClr val="bg1"/>
              </a:solidFill>
              <a:latin typeface="Raleway" panose="020B0604020202020204" charset="0"/>
            </a:endParaRPr>
          </a:p>
          <a:p>
            <a:pPr marL="0" indent="0">
              <a:buFont typeface="Wingdings" panose="05000000000000000000" pitchFamily="2" charset="2"/>
              <a:buNone/>
            </a:pPr>
            <a:endParaRPr lang="en-US" sz="1100" dirty="0" smtClean="0">
              <a:solidFill>
                <a:schemeClr val="bg1"/>
              </a:solidFill>
              <a:latin typeface="Raleway" panose="020B0604020202020204" charset="0"/>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33406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pPr>
            <a:r>
              <a:rPr lang="en-US" dirty="0" smtClean="0"/>
              <a:t>Her</a:t>
            </a:r>
            <a:r>
              <a:rPr lang="en-US" baseline="0" dirty="0" smtClean="0"/>
              <a:t>e I the U.S there has been really incredible growth  over the past few years</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We have a total of 15 states that are fully committed, meaning they are working to cover ensure ever child 0-5 in the state has access to DPIL books – Colorado is one of them!</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Montana and Alabama, Missouri, Maine and Cali are set to launch this year</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5 states are in the legislative process and which means they are set to be committed in the next year or two </a:t>
            </a:r>
          </a:p>
          <a:p>
            <a:pPr marL="171450" lvl="0" indent="-171450" algn="l" rtl="0">
              <a:lnSpc>
                <a:spcPct val="100000"/>
              </a:lnSpc>
              <a:spcBef>
                <a:spcPts val="0"/>
              </a:spcBef>
              <a:spcAft>
                <a:spcPts val="0"/>
              </a:spcAft>
              <a:buSzPts val="1400"/>
            </a:pPr>
            <a:endParaRPr lang="en-US" baseline="0" dirty="0" smtClean="0"/>
          </a:p>
          <a:p>
            <a:pPr marL="171450" lvl="0" indent="-171450" algn="l" rtl="0">
              <a:lnSpc>
                <a:spcPct val="100000"/>
              </a:lnSpc>
              <a:spcBef>
                <a:spcPts val="0"/>
              </a:spcBef>
              <a:spcAft>
                <a:spcPts val="0"/>
              </a:spcAft>
              <a:buSzPts val="1400"/>
            </a:pPr>
            <a:r>
              <a:rPr lang="en-US" baseline="0" dirty="0" smtClean="0"/>
              <a:t>And we have a few states that are working to expand their current programs</a:t>
            </a:r>
            <a:endParaRPr dirty="0"/>
          </a:p>
        </p:txBody>
      </p:sp>
    </p:spTree>
    <p:extLst>
      <p:ext uri="{BB962C8B-B14F-4D97-AF65-F5344CB8AC3E}">
        <p14:creationId xmlns:p14="http://schemas.microsoft.com/office/powerpoint/2010/main" val="162049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smtClean="0"/>
              <a:t>That is all I have. </a:t>
            </a:r>
          </a:p>
          <a:p>
            <a:pPr marL="171450" lvl="0" indent="-171450" algn="l" rtl="0">
              <a:spcBef>
                <a:spcPts val="0"/>
              </a:spcBef>
              <a:spcAft>
                <a:spcPts val="0"/>
              </a:spcAft>
            </a:pPr>
            <a:endParaRPr lang="en-US" dirty="0" smtClean="0"/>
          </a:p>
          <a:p>
            <a:pPr marL="171450" lvl="0" indent="-171450" algn="l" rtl="0">
              <a:spcBef>
                <a:spcPts val="0"/>
              </a:spcBef>
              <a:spcAft>
                <a:spcPts val="0"/>
              </a:spcAft>
            </a:pPr>
            <a:r>
              <a:rPr lang="en-US" dirty="0" smtClean="0"/>
              <a:t>Thank you all for having me</a:t>
            </a:r>
            <a:r>
              <a:rPr lang="en-US" baseline="0" dirty="0" smtClean="0"/>
              <a:t>!</a:t>
            </a:r>
          </a:p>
          <a:p>
            <a:pPr marL="171450" lvl="0" indent="-171450" algn="l" rtl="0">
              <a:spcBef>
                <a:spcPts val="0"/>
              </a:spcBef>
              <a:spcAft>
                <a:spcPts val="0"/>
              </a:spcAft>
            </a:pPr>
            <a:endParaRPr lang="en-US" baseline="0" dirty="0" smtClean="0"/>
          </a:p>
          <a:p>
            <a:pPr marL="171450" lvl="0" indent="-171450" algn="l" rtl="0">
              <a:spcBef>
                <a:spcPts val="0"/>
              </a:spcBef>
              <a:spcAft>
                <a:spcPts val="0"/>
              </a:spcAft>
            </a:pPr>
            <a:r>
              <a:rPr lang="en-US" baseline="0" dirty="0" smtClean="0"/>
              <a:t>Are there any questions I can answer?</a:t>
            </a:r>
          </a:p>
          <a:p>
            <a:pPr marL="171450" lvl="0" indent="-171450" algn="l" rtl="0">
              <a:spcBef>
                <a:spcPts val="0"/>
              </a:spcBef>
              <a:spcAft>
                <a:spcPts val="0"/>
              </a:spcAft>
            </a:pPr>
            <a:endParaRPr lang="en-US"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219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dark">
  <p:cSld name="BLANK_1">
    <p:bg>
      <p:bgPr>
        <a:gradFill>
          <a:gsLst>
            <a:gs pos="0">
              <a:srgbClr val="007299"/>
            </a:gs>
            <a:gs pos="49000">
              <a:srgbClr val="1CA0CE"/>
            </a:gs>
            <a:gs pos="100000">
              <a:srgbClr val="007299"/>
            </a:gs>
          </a:gsLst>
          <a:lin ang="13500032" scaled="0"/>
        </a:gradFill>
        <a:effectLst/>
      </p:bgPr>
    </p:bg>
    <p:spTree>
      <p:nvGrpSpPr>
        <p:cNvPr id="1" name="Shape 23"/>
        <p:cNvGrpSpPr/>
        <p:nvPr/>
      </p:nvGrpSpPr>
      <p:grpSpPr>
        <a:xfrm>
          <a:off x="0" y="0"/>
          <a:ext cx="0" cy="0"/>
          <a:chOff x="0" y="0"/>
          <a:chExt cx="0" cy="0"/>
        </a:xfrm>
      </p:grpSpPr>
      <p:sp>
        <p:nvSpPr>
          <p:cNvPr id="24" name="Google Shape;24;p5"/>
          <p:cNvSpPr/>
          <p:nvPr/>
        </p:nvSpPr>
        <p:spPr>
          <a:xfrm flipH="1">
            <a:off x="8686800" y="4674850"/>
            <a:ext cx="468600" cy="468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5"/>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 2">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0"/>
          <p:cNvSpPr txBox="1">
            <a:spLocks noGrp="1"/>
          </p:cNvSpPr>
          <p:nvPr>
            <p:ph type="ctrTitle"/>
          </p:nvPr>
        </p:nvSpPr>
        <p:spPr>
          <a:xfrm>
            <a:off x="706800" y="1863600"/>
            <a:ext cx="3462300" cy="1416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lt1"/>
            </a:gs>
            <a:gs pos="50000">
              <a:schemeClr val="lt1"/>
            </a:gs>
            <a:gs pos="100000">
              <a:srgbClr val="DAD9D7">
                <a:alpha val="19215"/>
              </a:srgbClr>
            </a:gs>
          </a:gsLst>
          <a:lin ang="16200038" scaled="0"/>
        </a:gradFill>
        <a:effectLst/>
      </p:bgPr>
    </p:bg>
    <p:spTree>
      <p:nvGrpSpPr>
        <p:cNvPr id="1" name="Shape 47"/>
        <p:cNvGrpSpPr/>
        <p:nvPr/>
      </p:nvGrpSpPr>
      <p:grpSpPr>
        <a:xfrm>
          <a:off x="0" y="0"/>
          <a:ext cx="0" cy="0"/>
          <a:chOff x="0" y="0"/>
          <a:chExt cx="0" cy="0"/>
        </a:xfrm>
      </p:grpSpPr>
      <p:sp>
        <p:nvSpPr>
          <p:cNvPr id="48" name="Google Shape;48;p11"/>
          <p:cNvSpPr txBox="1">
            <a:spLocks noGrp="1"/>
          </p:cNvSpPr>
          <p:nvPr>
            <p:ph type="ctrTitle"/>
          </p:nvPr>
        </p:nvSpPr>
        <p:spPr>
          <a:xfrm>
            <a:off x="1085850" y="2031025"/>
            <a:ext cx="4676700" cy="11598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SzPts val="4800"/>
              <a:buNone/>
              <a:defRPr sz="4800"/>
            </a:lvl1pPr>
            <a:lvl2pPr lvl="1" algn="l">
              <a:lnSpc>
                <a:spcPct val="80000"/>
              </a:lnSpc>
              <a:spcBef>
                <a:spcPts val="0"/>
              </a:spcBef>
              <a:spcAft>
                <a:spcPts val="0"/>
              </a:spcAft>
              <a:buSzPts val="4800"/>
              <a:buNone/>
              <a:defRPr sz="4800"/>
            </a:lvl2pPr>
            <a:lvl3pPr lvl="2" algn="l">
              <a:lnSpc>
                <a:spcPct val="80000"/>
              </a:lnSpc>
              <a:spcBef>
                <a:spcPts val="0"/>
              </a:spcBef>
              <a:spcAft>
                <a:spcPts val="0"/>
              </a:spcAft>
              <a:buSzPts val="4800"/>
              <a:buNone/>
              <a:defRPr sz="4800"/>
            </a:lvl3pPr>
            <a:lvl4pPr lvl="3" algn="l">
              <a:lnSpc>
                <a:spcPct val="80000"/>
              </a:lnSpc>
              <a:spcBef>
                <a:spcPts val="0"/>
              </a:spcBef>
              <a:spcAft>
                <a:spcPts val="0"/>
              </a:spcAft>
              <a:buSzPts val="4800"/>
              <a:buNone/>
              <a:defRPr sz="4800"/>
            </a:lvl4pPr>
            <a:lvl5pPr lvl="4" algn="l">
              <a:lnSpc>
                <a:spcPct val="80000"/>
              </a:lnSpc>
              <a:spcBef>
                <a:spcPts val="0"/>
              </a:spcBef>
              <a:spcAft>
                <a:spcPts val="0"/>
              </a:spcAft>
              <a:buSzPts val="4800"/>
              <a:buNone/>
              <a:defRPr sz="4800"/>
            </a:lvl5pPr>
            <a:lvl6pPr lvl="5" algn="l">
              <a:lnSpc>
                <a:spcPct val="80000"/>
              </a:lnSpc>
              <a:spcBef>
                <a:spcPts val="0"/>
              </a:spcBef>
              <a:spcAft>
                <a:spcPts val="0"/>
              </a:spcAft>
              <a:buSzPts val="4800"/>
              <a:buNone/>
              <a:defRPr sz="4800"/>
            </a:lvl6pPr>
            <a:lvl7pPr lvl="6" algn="l">
              <a:lnSpc>
                <a:spcPct val="80000"/>
              </a:lnSpc>
              <a:spcBef>
                <a:spcPts val="0"/>
              </a:spcBef>
              <a:spcAft>
                <a:spcPts val="0"/>
              </a:spcAft>
              <a:buSzPts val="4800"/>
              <a:buNone/>
              <a:defRPr sz="4800"/>
            </a:lvl7pPr>
            <a:lvl8pPr lvl="7" algn="l">
              <a:lnSpc>
                <a:spcPct val="80000"/>
              </a:lnSpc>
              <a:spcBef>
                <a:spcPts val="0"/>
              </a:spcBef>
              <a:spcAft>
                <a:spcPts val="0"/>
              </a:spcAft>
              <a:buSzPts val="4800"/>
              <a:buNone/>
              <a:defRPr sz="4800"/>
            </a:lvl8pPr>
            <a:lvl9pPr lvl="8" algn="l">
              <a:lnSpc>
                <a:spcPct val="80000"/>
              </a:lnSpc>
              <a:spcBef>
                <a:spcPts val="0"/>
              </a:spcBef>
              <a:spcAft>
                <a:spcPts val="0"/>
              </a:spcAft>
              <a:buSzPts val="4800"/>
              <a:buNone/>
              <a:defRPr sz="4800"/>
            </a:lvl9pPr>
          </a:lstStyle>
          <a:p>
            <a:endParaRPr/>
          </a:p>
        </p:txBody>
      </p:sp>
      <p:sp>
        <p:nvSpPr>
          <p:cNvPr id="49" name="Google Shape;49;p11"/>
          <p:cNvSpPr txBox="1">
            <a:spLocks noGrp="1"/>
          </p:cNvSpPr>
          <p:nvPr>
            <p:ph type="subTitle" idx="1"/>
          </p:nvPr>
        </p:nvSpPr>
        <p:spPr>
          <a:xfrm>
            <a:off x="1085850" y="3287726"/>
            <a:ext cx="4676700" cy="3837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1500"/>
              <a:buNone/>
              <a:defRPr>
                <a:solidFill>
                  <a:schemeClr val="dk2"/>
                </a:solidFill>
              </a:defRPr>
            </a:lvl1pPr>
            <a:lvl2pPr lvl="1" algn="l">
              <a:lnSpc>
                <a:spcPct val="110000"/>
              </a:lnSpc>
              <a:spcBef>
                <a:spcPts val="0"/>
              </a:spcBef>
              <a:spcAft>
                <a:spcPts val="0"/>
              </a:spcAft>
              <a:buClr>
                <a:schemeClr val="dk2"/>
              </a:buClr>
              <a:buSzPts val="3000"/>
              <a:buNone/>
              <a:defRPr sz="3000">
                <a:solidFill>
                  <a:schemeClr val="dk2"/>
                </a:solidFill>
              </a:defRPr>
            </a:lvl2pPr>
            <a:lvl3pPr lvl="2" algn="l">
              <a:lnSpc>
                <a:spcPct val="110000"/>
              </a:lnSpc>
              <a:spcBef>
                <a:spcPts val="0"/>
              </a:spcBef>
              <a:spcAft>
                <a:spcPts val="0"/>
              </a:spcAft>
              <a:buClr>
                <a:schemeClr val="dk2"/>
              </a:buClr>
              <a:buSzPts val="3000"/>
              <a:buNone/>
              <a:defRPr sz="3000">
                <a:solidFill>
                  <a:schemeClr val="dk2"/>
                </a:solidFill>
              </a:defRPr>
            </a:lvl3pPr>
            <a:lvl4pPr lvl="3" algn="l">
              <a:lnSpc>
                <a:spcPct val="110000"/>
              </a:lnSpc>
              <a:spcBef>
                <a:spcPts val="0"/>
              </a:spcBef>
              <a:spcAft>
                <a:spcPts val="0"/>
              </a:spcAft>
              <a:buClr>
                <a:schemeClr val="dk2"/>
              </a:buClr>
              <a:buSzPts val="3000"/>
              <a:buNone/>
              <a:defRPr sz="3000">
                <a:solidFill>
                  <a:schemeClr val="dk2"/>
                </a:solidFill>
              </a:defRPr>
            </a:lvl4pPr>
            <a:lvl5pPr lvl="4" algn="l">
              <a:lnSpc>
                <a:spcPct val="110000"/>
              </a:lnSpc>
              <a:spcBef>
                <a:spcPts val="0"/>
              </a:spcBef>
              <a:spcAft>
                <a:spcPts val="0"/>
              </a:spcAft>
              <a:buClr>
                <a:schemeClr val="dk2"/>
              </a:buClr>
              <a:buSzPts val="3000"/>
              <a:buNone/>
              <a:defRPr sz="3000">
                <a:solidFill>
                  <a:schemeClr val="dk2"/>
                </a:solidFill>
              </a:defRPr>
            </a:lvl5pPr>
            <a:lvl6pPr lvl="5" algn="l">
              <a:lnSpc>
                <a:spcPct val="110000"/>
              </a:lnSpc>
              <a:spcBef>
                <a:spcPts val="0"/>
              </a:spcBef>
              <a:spcAft>
                <a:spcPts val="0"/>
              </a:spcAft>
              <a:buClr>
                <a:schemeClr val="dk2"/>
              </a:buClr>
              <a:buSzPts val="3000"/>
              <a:buNone/>
              <a:defRPr sz="3000">
                <a:solidFill>
                  <a:schemeClr val="dk2"/>
                </a:solidFill>
              </a:defRPr>
            </a:lvl6pPr>
            <a:lvl7pPr lvl="6" algn="l">
              <a:lnSpc>
                <a:spcPct val="110000"/>
              </a:lnSpc>
              <a:spcBef>
                <a:spcPts val="0"/>
              </a:spcBef>
              <a:spcAft>
                <a:spcPts val="0"/>
              </a:spcAft>
              <a:buClr>
                <a:schemeClr val="dk2"/>
              </a:buClr>
              <a:buSzPts val="3000"/>
              <a:buNone/>
              <a:defRPr sz="3000">
                <a:solidFill>
                  <a:schemeClr val="dk2"/>
                </a:solidFill>
              </a:defRPr>
            </a:lvl7pPr>
            <a:lvl8pPr lvl="7" algn="l">
              <a:lnSpc>
                <a:spcPct val="110000"/>
              </a:lnSpc>
              <a:spcBef>
                <a:spcPts val="0"/>
              </a:spcBef>
              <a:spcAft>
                <a:spcPts val="0"/>
              </a:spcAft>
              <a:buClr>
                <a:schemeClr val="dk2"/>
              </a:buClr>
              <a:buSzPts val="3000"/>
              <a:buNone/>
              <a:defRPr sz="3000">
                <a:solidFill>
                  <a:schemeClr val="dk2"/>
                </a:solidFill>
              </a:defRPr>
            </a:lvl8pPr>
            <a:lvl9pPr lvl="8" algn="l">
              <a:lnSpc>
                <a:spcPct val="110000"/>
              </a:lnSpc>
              <a:spcBef>
                <a:spcPts val="0"/>
              </a:spcBef>
              <a:spcAft>
                <a:spcPts val="0"/>
              </a:spcAft>
              <a:buClr>
                <a:schemeClr val="dk2"/>
              </a:buClr>
              <a:buSzPts val="3000"/>
              <a:buNone/>
              <a:defRPr sz="3000">
                <a:solidFill>
                  <a:schemeClr val="dk2"/>
                </a:solidFill>
              </a:defRPr>
            </a:lvl9pPr>
          </a:lstStyle>
          <a:p>
            <a:endParaRPr/>
          </a:p>
        </p:txBody>
      </p:sp>
      <p:sp>
        <p:nvSpPr>
          <p:cNvPr id="50" name="Google Shape;50;p11"/>
          <p:cNvSpPr/>
          <p:nvPr/>
        </p:nvSpPr>
        <p:spPr>
          <a:xfrm rot="5400000">
            <a:off x="-303375" y="2166905"/>
            <a:ext cx="1416300" cy="809700"/>
          </a:xfrm>
          <a:prstGeom prst="triangle">
            <a:avLst>
              <a:gd name="adj" fmla="val 50000"/>
            </a:avLst>
          </a:prstGeom>
          <a:solidFill>
            <a:srgbClr val="C4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rgbClr val="007299"/>
            </a:gs>
            <a:gs pos="49000">
              <a:srgbClr val="1CA0CE"/>
            </a:gs>
            <a:gs pos="100000">
              <a:srgbClr val="007299"/>
            </a:gs>
          </a:gsLst>
          <a:lin ang="13500032" scaled="0"/>
        </a:gradFill>
        <a:effectLst/>
      </p:bgPr>
    </p:bg>
    <p:spTree>
      <p:nvGrpSpPr>
        <p:cNvPr id="1" name="Shape 51"/>
        <p:cNvGrpSpPr/>
        <p:nvPr/>
      </p:nvGrpSpPr>
      <p:grpSpPr>
        <a:xfrm>
          <a:off x="0" y="0"/>
          <a:ext cx="0" cy="0"/>
          <a:chOff x="0" y="0"/>
          <a:chExt cx="0" cy="0"/>
        </a:xfrm>
      </p:grpSpPr>
      <p:sp>
        <p:nvSpPr>
          <p:cNvPr id="52" name="Google Shape;52;p12"/>
          <p:cNvSpPr/>
          <p:nvPr/>
        </p:nvSpPr>
        <p:spPr>
          <a:xfrm flipH="1">
            <a:off x="8686800" y="4674850"/>
            <a:ext cx="468600" cy="468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2"/>
          <p:cNvSpPr/>
          <p:nvPr/>
        </p:nvSpPr>
        <p:spPr>
          <a:xfrm rot="5400000">
            <a:off x="-303375" y="927405"/>
            <a:ext cx="1416300" cy="809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2"/>
          <p:cNvSpPr txBox="1">
            <a:spLocks noGrp="1"/>
          </p:cNvSpPr>
          <p:nvPr>
            <p:ph type="body" idx="1"/>
          </p:nvPr>
        </p:nvSpPr>
        <p:spPr>
          <a:xfrm>
            <a:off x="1039050" y="1028325"/>
            <a:ext cx="4742700" cy="3579900"/>
          </a:xfrm>
          <a:prstGeom prst="rect">
            <a:avLst/>
          </a:prstGeom>
          <a:noFill/>
          <a:ln>
            <a:noFill/>
          </a:ln>
        </p:spPr>
        <p:txBody>
          <a:bodyPr spcFirstLastPara="1" wrap="square" lIns="0" tIns="0" rIns="0" bIns="0" anchor="t" anchorCtr="0">
            <a:noAutofit/>
          </a:bodyPr>
          <a:lstStyle>
            <a:lvl1pPr marL="457200" lvl="0" indent="-431800" algn="l">
              <a:lnSpc>
                <a:spcPct val="110000"/>
              </a:lnSpc>
              <a:spcBef>
                <a:spcPts val="600"/>
              </a:spcBef>
              <a:spcAft>
                <a:spcPts val="0"/>
              </a:spcAft>
              <a:buClr>
                <a:schemeClr val="lt1"/>
              </a:buClr>
              <a:buSzPts val="3200"/>
              <a:buChar char="▸"/>
              <a:defRPr sz="3200">
                <a:solidFill>
                  <a:schemeClr val="lt1"/>
                </a:solidFill>
              </a:defRPr>
            </a:lvl1pPr>
            <a:lvl2pPr marL="914400" lvl="1" indent="-431800" algn="l">
              <a:lnSpc>
                <a:spcPct val="110000"/>
              </a:lnSpc>
              <a:spcBef>
                <a:spcPts val="600"/>
              </a:spcBef>
              <a:spcAft>
                <a:spcPts val="0"/>
              </a:spcAft>
              <a:buClr>
                <a:schemeClr val="lt1"/>
              </a:buClr>
              <a:buSzPts val="3200"/>
              <a:buChar char="▹"/>
              <a:defRPr sz="3200">
                <a:solidFill>
                  <a:schemeClr val="lt1"/>
                </a:solidFill>
              </a:defRPr>
            </a:lvl2pPr>
            <a:lvl3pPr marL="1371600" lvl="2" indent="-431800" algn="l">
              <a:lnSpc>
                <a:spcPct val="110000"/>
              </a:lnSpc>
              <a:spcBef>
                <a:spcPts val="600"/>
              </a:spcBef>
              <a:spcAft>
                <a:spcPts val="0"/>
              </a:spcAft>
              <a:buClr>
                <a:schemeClr val="lt1"/>
              </a:buClr>
              <a:buSzPts val="3200"/>
              <a:buChar char="▹"/>
              <a:defRPr sz="3200">
                <a:solidFill>
                  <a:schemeClr val="lt1"/>
                </a:solidFill>
              </a:defRPr>
            </a:lvl3pPr>
            <a:lvl4pPr marL="1828800" lvl="3" indent="-431800" algn="l">
              <a:lnSpc>
                <a:spcPct val="110000"/>
              </a:lnSpc>
              <a:spcBef>
                <a:spcPts val="600"/>
              </a:spcBef>
              <a:spcAft>
                <a:spcPts val="0"/>
              </a:spcAft>
              <a:buClr>
                <a:schemeClr val="lt1"/>
              </a:buClr>
              <a:buSzPts val="3200"/>
              <a:buChar char="▹"/>
              <a:defRPr sz="3200">
                <a:solidFill>
                  <a:schemeClr val="lt1"/>
                </a:solidFill>
              </a:defRPr>
            </a:lvl4pPr>
            <a:lvl5pPr marL="2286000" lvl="4" indent="-431800" algn="l">
              <a:lnSpc>
                <a:spcPct val="110000"/>
              </a:lnSpc>
              <a:spcBef>
                <a:spcPts val="600"/>
              </a:spcBef>
              <a:spcAft>
                <a:spcPts val="0"/>
              </a:spcAft>
              <a:buClr>
                <a:schemeClr val="lt1"/>
              </a:buClr>
              <a:buSzPts val="3200"/>
              <a:buChar char="▹"/>
              <a:defRPr sz="3200">
                <a:solidFill>
                  <a:schemeClr val="lt1"/>
                </a:solidFill>
              </a:defRPr>
            </a:lvl5pPr>
            <a:lvl6pPr marL="2743200" lvl="5" indent="-431800" algn="l">
              <a:lnSpc>
                <a:spcPct val="110000"/>
              </a:lnSpc>
              <a:spcBef>
                <a:spcPts val="600"/>
              </a:spcBef>
              <a:spcAft>
                <a:spcPts val="0"/>
              </a:spcAft>
              <a:buClr>
                <a:schemeClr val="lt1"/>
              </a:buClr>
              <a:buSzPts val="3200"/>
              <a:buChar char="▹"/>
              <a:defRPr sz="3200">
                <a:solidFill>
                  <a:schemeClr val="lt1"/>
                </a:solidFill>
              </a:defRPr>
            </a:lvl6pPr>
            <a:lvl7pPr marL="3200400" lvl="6" indent="-431800" algn="l">
              <a:lnSpc>
                <a:spcPct val="110000"/>
              </a:lnSpc>
              <a:spcBef>
                <a:spcPts val="600"/>
              </a:spcBef>
              <a:spcAft>
                <a:spcPts val="0"/>
              </a:spcAft>
              <a:buClr>
                <a:schemeClr val="lt1"/>
              </a:buClr>
              <a:buSzPts val="3200"/>
              <a:buChar char="▹"/>
              <a:defRPr sz="3200">
                <a:solidFill>
                  <a:schemeClr val="lt1"/>
                </a:solidFill>
              </a:defRPr>
            </a:lvl7pPr>
            <a:lvl8pPr marL="3657600" lvl="7" indent="-431800" algn="l">
              <a:lnSpc>
                <a:spcPct val="110000"/>
              </a:lnSpc>
              <a:spcBef>
                <a:spcPts val="600"/>
              </a:spcBef>
              <a:spcAft>
                <a:spcPts val="0"/>
              </a:spcAft>
              <a:buClr>
                <a:schemeClr val="lt1"/>
              </a:buClr>
              <a:buSzPts val="3200"/>
              <a:buChar char="▹"/>
              <a:defRPr sz="3200">
                <a:solidFill>
                  <a:schemeClr val="lt1"/>
                </a:solidFill>
              </a:defRPr>
            </a:lvl8pPr>
            <a:lvl9pPr marL="4114800" lvl="8" indent="-431800" algn="l">
              <a:lnSpc>
                <a:spcPct val="110000"/>
              </a:lnSpc>
              <a:spcBef>
                <a:spcPts val="600"/>
              </a:spcBef>
              <a:spcAft>
                <a:spcPts val="0"/>
              </a:spcAft>
              <a:buClr>
                <a:schemeClr val="lt1"/>
              </a:buClr>
              <a:buSzPts val="3200"/>
              <a:buChar char="▹"/>
              <a:defRPr sz="3200">
                <a:solidFill>
                  <a:schemeClr val="lt1"/>
                </a:solidFill>
              </a:defRPr>
            </a:lvl9pPr>
          </a:lstStyle>
          <a:p>
            <a:endParaRPr/>
          </a:p>
        </p:txBody>
      </p:sp>
      <p:sp>
        <p:nvSpPr>
          <p:cNvPr id="55" name="Google Shape;55;p12"/>
          <p:cNvSpPr txBox="1"/>
          <p:nvPr/>
        </p:nvSpPr>
        <p:spPr>
          <a:xfrm>
            <a:off x="19050" y="933775"/>
            <a:ext cx="531000" cy="653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8600"/>
              <a:buFont typeface="Arial"/>
              <a:buNone/>
            </a:pPr>
            <a:r>
              <a:rPr lang="en-US" sz="8600" b="1" i="0" u="none" strike="noStrike" cap="none">
                <a:solidFill>
                  <a:schemeClr val="accent2"/>
                </a:solidFill>
                <a:latin typeface="Raleway"/>
                <a:ea typeface="Raleway"/>
                <a:cs typeface="Raleway"/>
                <a:sym typeface="Raleway"/>
              </a:rPr>
              <a:t>“</a:t>
            </a:r>
            <a:endParaRPr sz="8600" b="1" i="0" u="none" strike="noStrike" cap="none">
              <a:solidFill>
                <a:schemeClr val="accent2"/>
              </a:solidFill>
              <a:latin typeface="Raleway"/>
              <a:ea typeface="Raleway"/>
              <a:cs typeface="Raleway"/>
              <a:sym typeface="Raleway"/>
            </a:endParaRPr>
          </a:p>
        </p:txBody>
      </p:sp>
      <p:sp>
        <p:nvSpPr>
          <p:cNvPr id="56" name="Google Shape;56;p12"/>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2"/>
                </a:solidFill>
                <a:latin typeface="PT Sans Narrow"/>
                <a:ea typeface="PT Sans Narrow"/>
                <a:cs typeface="PT Sans Narrow"/>
                <a:sym typeface="PT Sans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chemeClr val="lt1"/>
            </a:gs>
            <a:gs pos="50000">
              <a:schemeClr val="lt1"/>
            </a:gs>
            <a:gs pos="100000">
              <a:srgbClr val="DAD9D7">
                <a:alpha val="19215"/>
              </a:srgbClr>
            </a:gs>
          </a:gsLst>
          <a:lin ang="16200038" scaled="0"/>
        </a:gradFill>
        <a:effectLst/>
      </p:bgPr>
    </p:bg>
    <p:spTree>
      <p:nvGrpSpPr>
        <p:cNvPr id="1" name="Shape 57"/>
        <p:cNvGrpSpPr/>
        <p:nvPr/>
      </p:nvGrpSpPr>
      <p:grpSpPr>
        <a:xfrm>
          <a:off x="0" y="0"/>
          <a:ext cx="0" cy="0"/>
          <a:chOff x="0" y="0"/>
          <a:chExt cx="0" cy="0"/>
        </a:xfrm>
      </p:grpSpPr>
      <p:sp>
        <p:nvSpPr>
          <p:cNvPr id="58" name="Google Shape;58;p13"/>
          <p:cNvSpPr/>
          <p:nvPr/>
        </p:nvSpPr>
        <p:spPr>
          <a:xfrm flipH="1">
            <a:off x="8686800" y="4674850"/>
            <a:ext cx="468600" cy="468600"/>
          </a:xfrm>
          <a:prstGeom prst="rtTriangle">
            <a:avLst/>
          </a:prstGeom>
          <a:solidFill>
            <a:srgbClr val="0A22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3"/>
          <p:cNvSpPr/>
          <p:nvPr/>
        </p:nvSpPr>
        <p:spPr>
          <a:xfrm rot="5400000">
            <a:off x="-100350" y="4448760"/>
            <a:ext cx="468600" cy="267900"/>
          </a:xfrm>
          <a:prstGeom prst="triangle">
            <a:avLst>
              <a:gd name="adj" fmla="val 50000"/>
            </a:avLst>
          </a:prstGeom>
          <a:solidFill>
            <a:srgbClr val="0072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3"/>
          <p:cNvSpPr txBox="1">
            <a:spLocks noGrp="1"/>
          </p:cNvSpPr>
          <p:nvPr>
            <p:ph type="body" idx="1"/>
          </p:nvPr>
        </p:nvSpPr>
        <p:spPr>
          <a:xfrm>
            <a:off x="457200" y="4406309"/>
            <a:ext cx="8229600" cy="5196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360"/>
              </a:spcBef>
              <a:spcAft>
                <a:spcPts val="0"/>
              </a:spcAft>
              <a:buSzPts val="1800"/>
              <a:buNone/>
              <a:defRPr sz="1800"/>
            </a:lvl1pPr>
          </a:lstStyle>
          <a:p>
            <a:endParaRPr/>
          </a:p>
        </p:txBody>
      </p:sp>
      <p:sp>
        <p:nvSpPr>
          <p:cNvPr id="61" name="Google Shape;61;p13"/>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80000"/>
              </a:lnSpc>
              <a:spcBef>
                <a:spcPts val="0"/>
              </a:spcBef>
              <a:spcAft>
                <a:spcPts val="0"/>
              </a:spcAft>
              <a:buSzPts val="5200"/>
              <a:buNone/>
              <a:defRPr sz="5200"/>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64" name="Google Shape;64;p14"/>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a:lnSpc>
                <a:spcPct val="100000"/>
              </a:lnSpc>
              <a:spcBef>
                <a:spcPts val="600"/>
              </a:spcBef>
              <a:spcAft>
                <a:spcPts val="0"/>
              </a:spcAft>
              <a:buSzPts val="2800"/>
              <a:buNone/>
              <a:defRPr sz="2800"/>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600"/>
              </a:spcBef>
              <a:spcAft>
                <a:spcPts val="0"/>
              </a:spcAft>
              <a:buSzPts val="2800"/>
              <a:buNone/>
              <a:defRPr sz="2800"/>
            </a:lvl6pPr>
            <a:lvl7pPr lvl="6" algn="ctr">
              <a:lnSpc>
                <a:spcPct val="100000"/>
              </a:lnSpc>
              <a:spcBef>
                <a:spcPts val="600"/>
              </a:spcBef>
              <a:spcAft>
                <a:spcPts val="0"/>
              </a:spcAft>
              <a:buSzPts val="2800"/>
              <a:buNone/>
              <a:defRPr sz="2800"/>
            </a:lvl7pPr>
            <a:lvl8pPr lvl="7" algn="ctr">
              <a:lnSpc>
                <a:spcPct val="100000"/>
              </a:lnSpc>
              <a:spcBef>
                <a:spcPts val="600"/>
              </a:spcBef>
              <a:spcAft>
                <a:spcPts val="0"/>
              </a:spcAft>
              <a:buSzPts val="2800"/>
              <a:buNone/>
              <a:defRPr sz="2800"/>
            </a:lvl8pPr>
            <a:lvl9pPr lvl="8" algn="ctr">
              <a:lnSpc>
                <a:spcPct val="100000"/>
              </a:lnSpc>
              <a:spcBef>
                <a:spcPts val="600"/>
              </a:spcBef>
              <a:spcAft>
                <a:spcPts val="0"/>
              </a:spcAft>
              <a:buSzPts val="2800"/>
              <a:buNone/>
              <a:defRPr sz="2800"/>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chemeClr val="lt1"/>
            </a:gs>
            <a:gs pos="50000">
              <a:schemeClr val="lt1"/>
            </a:gs>
            <a:gs pos="100000">
              <a:srgbClr val="DAD9D7">
                <a:alpha val="19607"/>
              </a:srgbClr>
            </a:gs>
          </a:gsLst>
          <a:lin ang="16200038" scaled="0"/>
        </a:gradFill>
        <a:effectLst/>
      </p:bgPr>
    </p:bg>
    <p:spTree>
      <p:nvGrpSpPr>
        <p:cNvPr id="1" name="Shape 52"/>
        <p:cNvGrpSpPr/>
        <p:nvPr/>
      </p:nvGrpSpPr>
      <p:grpSpPr>
        <a:xfrm>
          <a:off x="0" y="0"/>
          <a:ext cx="0" cy="0"/>
          <a:chOff x="0" y="0"/>
          <a:chExt cx="0" cy="0"/>
        </a:xfrm>
      </p:grpSpPr>
      <p:sp>
        <p:nvSpPr>
          <p:cNvPr id="53" name="Google Shape;53;p10"/>
          <p:cNvSpPr/>
          <p:nvPr/>
        </p:nvSpPr>
        <p:spPr>
          <a:xfrm flipH="1">
            <a:off x="8686800" y="4674850"/>
            <a:ext cx="468600" cy="468600"/>
          </a:xfrm>
          <a:prstGeom prst="rtTriangle">
            <a:avLst/>
          </a:prstGeom>
          <a:solidFill>
            <a:srgbClr val="0A22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txBox="1">
            <a:spLocks noGrp="1"/>
          </p:cNvSpPr>
          <p:nvPr>
            <p:ph type="sldNum" idx="12"/>
          </p:nvPr>
        </p:nvSpPr>
        <p:spPr>
          <a:xfrm>
            <a:off x="8618625" y="4616475"/>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427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alpha val="9411"/>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05600"/>
            <a:ext cx="5640900" cy="10827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rgbClr val="007299"/>
              </a:buClr>
              <a:buSzPts val="4800"/>
              <a:buFont typeface="PT Sans Narrow"/>
              <a:buNone/>
              <a:defRPr sz="4800" b="1" i="0" u="none" strike="noStrike" cap="none">
                <a:solidFill>
                  <a:srgbClr val="007299"/>
                </a:solidFill>
                <a:latin typeface="PT Sans Narrow"/>
                <a:ea typeface="PT Sans Narrow"/>
                <a:cs typeface="PT Sans Narrow"/>
                <a:sym typeface="PT Sans Narrow"/>
              </a:defRPr>
            </a:lvl1pPr>
            <a:lvl2pPr marR="0" lvl="1"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2pPr>
            <a:lvl3pPr marR="0" lvl="2"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3pPr>
            <a:lvl4pPr marR="0" lvl="3"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4pPr>
            <a:lvl5pPr marR="0" lvl="4"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5pPr>
            <a:lvl6pPr marR="0" lvl="5"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6pPr>
            <a:lvl7pPr marR="0" lvl="6"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7pPr>
            <a:lvl8pPr marR="0" lvl="7"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8pPr>
            <a:lvl9pPr marR="0" lvl="8" algn="l" rtl="0">
              <a:lnSpc>
                <a:spcPct val="80000"/>
              </a:lnSpc>
              <a:spcBef>
                <a:spcPts val="0"/>
              </a:spcBef>
              <a:spcAft>
                <a:spcPts val="0"/>
              </a:spcAft>
              <a:buClr>
                <a:schemeClr val="accent2"/>
              </a:buClr>
              <a:buSzPts val="4800"/>
              <a:buFont typeface="Raleway SemiBold"/>
              <a:buNone/>
              <a:defRPr sz="4800" b="0" i="0" u="none" strike="noStrike" cap="none">
                <a:solidFill>
                  <a:schemeClr val="accent2"/>
                </a:solidFill>
                <a:latin typeface="Raleway SemiBold"/>
                <a:ea typeface="Raleway SemiBold"/>
                <a:cs typeface="Raleway SemiBold"/>
                <a:sym typeface="Raleway SemiBold"/>
              </a:defRPr>
            </a:lvl9pPr>
          </a:lstStyle>
          <a:p>
            <a:endParaRPr/>
          </a:p>
        </p:txBody>
      </p:sp>
      <p:sp>
        <p:nvSpPr>
          <p:cNvPr id="7" name="Google Shape;7;p1"/>
          <p:cNvSpPr txBox="1">
            <a:spLocks noGrp="1"/>
          </p:cNvSpPr>
          <p:nvPr>
            <p:ph type="body" idx="1"/>
          </p:nvPr>
        </p:nvSpPr>
        <p:spPr>
          <a:xfrm>
            <a:off x="457200" y="1995750"/>
            <a:ext cx="5640900" cy="2679000"/>
          </a:xfrm>
          <a:prstGeom prst="rect">
            <a:avLst/>
          </a:prstGeom>
          <a:noFill/>
          <a:ln>
            <a:noFill/>
          </a:ln>
        </p:spPr>
        <p:txBody>
          <a:bodyPr spcFirstLastPara="1" wrap="square" lIns="0" tIns="0" rIns="0" bIns="0" anchor="t" anchorCtr="0">
            <a:noAutofit/>
          </a:bodyPr>
          <a:lstStyle>
            <a:lvl1pPr marL="457200" marR="0" lvl="0" indent="-323850" algn="l" rtl="0">
              <a:lnSpc>
                <a:spcPct val="110000"/>
              </a:lnSpc>
              <a:spcBef>
                <a:spcPts val="600"/>
              </a:spcBef>
              <a:spcAft>
                <a:spcPts val="0"/>
              </a:spcAft>
              <a:buClr>
                <a:schemeClr val="accent1"/>
              </a:buClr>
              <a:buSzPts val="1500"/>
              <a:buFont typeface="Raleway"/>
              <a:buChar char="▸"/>
              <a:defRPr sz="1700" b="0" i="0" u="none" strike="noStrike" cap="none">
                <a:solidFill>
                  <a:schemeClr val="dk1"/>
                </a:solidFill>
                <a:latin typeface="Raleway"/>
                <a:ea typeface="Raleway"/>
                <a:cs typeface="Raleway"/>
                <a:sym typeface="Raleway"/>
              </a:defRPr>
            </a:lvl1pPr>
            <a:lvl2pPr marL="914400" marR="0" lvl="1" indent="-323850" algn="l" rtl="0">
              <a:lnSpc>
                <a:spcPct val="110000"/>
              </a:lnSpc>
              <a:spcBef>
                <a:spcPts val="600"/>
              </a:spcBef>
              <a:spcAft>
                <a:spcPts val="0"/>
              </a:spcAft>
              <a:buClr>
                <a:schemeClr val="accent1"/>
              </a:buClr>
              <a:buSzPts val="1500"/>
              <a:buFont typeface="Raleway"/>
              <a:buChar char="▹"/>
              <a:defRPr sz="1700" b="0" i="0" u="none" strike="noStrike" cap="none">
                <a:solidFill>
                  <a:schemeClr val="dk1"/>
                </a:solidFill>
                <a:latin typeface="Raleway"/>
                <a:ea typeface="Raleway"/>
                <a:cs typeface="Raleway"/>
                <a:sym typeface="Raleway"/>
              </a:defRPr>
            </a:lvl2pPr>
            <a:lvl3pPr marL="1371600" marR="0" lvl="2" indent="-323850" algn="l" rtl="0">
              <a:lnSpc>
                <a:spcPct val="110000"/>
              </a:lnSpc>
              <a:spcBef>
                <a:spcPts val="600"/>
              </a:spcBef>
              <a:spcAft>
                <a:spcPts val="0"/>
              </a:spcAft>
              <a:buClr>
                <a:schemeClr val="accent1"/>
              </a:buClr>
              <a:buSzPts val="1500"/>
              <a:buFont typeface="Raleway"/>
              <a:buChar char="▹"/>
              <a:defRPr sz="1700" b="0" i="0" u="none" strike="noStrike" cap="none">
                <a:solidFill>
                  <a:schemeClr val="dk1"/>
                </a:solidFill>
                <a:latin typeface="Raleway"/>
                <a:ea typeface="Raleway"/>
                <a:cs typeface="Raleway"/>
                <a:sym typeface="Raleway"/>
              </a:defRPr>
            </a:lvl3pPr>
            <a:lvl4pPr marL="1828800" marR="0" lvl="3" indent="-336550" algn="l" rtl="0">
              <a:lnSpc>
                <a:spcPct val="110000"/>
              </a:lnSpc>
              <a:spcBef>
                <a:spcPts val="600"/>
              </a:spcBef>
              <a:spcAft>
                <a:spcPts val="0"/>
              </a:spcAft>
              <a:buClr>
                <a:schemeClr val="dk1"/>
              </a:buClr>
              <a:buSzPts val="1700"/>
              <a:buFont typeface="Raleway"/>
              <a:buChar char="▹"/>
              <a:defRPr sz="1700" b="0" i="0" u="none" strike="noStrike" cap="none">
                <a:solidFill>
                  <a:schemeClr val="dk1"/>
                </a:solidFill>
                <a:latin typeface="Raleway"/>
                <a:ea typeface="Raleway"/>
                <a:cs typeface="Raleway"/>
                <a:sym typeface="Raleway"/>
              </a:defRPr>
            </a:lvl4pPr>
            <a:lvl5pPr marL="2286000" marR="0" lvl="4" indent="-336550" algn="l" rtl="0">
              <a:lnSpc>
                <a:spcPct val="110000"/>
              </a:lnSpc>
              <a:spcBef>
                <a:spcPts val="600"/>
              </a:spcBef>
              <a:spcAft>
                <a:spcPts val="0"/>
              </a:spcAft>
              <a:buClr>
                <a:schemeClr val="dk1"/>
              </a:buClr>
              <a:buSzPts val="1700"/>
              <a:buFont typeface="Raleway"/>
              <a:buChar char="▹"/>
              <a:defRPr sz="1700" b="0" i="0" u="none" strike="noStrike" cap="none">
                <a:solidFill>
                  <a:schemeClr val="dk1"/>
                </a:solidFill>
                <a:latin typeface="Raleway"/>
                <a:ea typeface="Raleway"/>
                <a:cs typeface="Raleway"/>
                <a:sym typeface="Raleway"/>
              </a:defRPr>
            </a:lvl5pPr>
            <a:lvl6pPr marL="2743200" marR="0" lvl="5" indent="-336550" algn="l" rtl="0">
              <a:lnSpc>
                <a:spcPct val="110000"/>
              </a:lnSpc>
              <a:spcBef>
                <a:spcPts val="600"/>
              </a:spcBef>
              <a:spcAft>
                <a:spcPts val="0"/>
              </a:spcAft>
              <a:buClr>
                <a:schemeClr val="dk1"/>
              </a:buClr>
              <a:buSzPts val="1700"/>
              <a:buFont typeface="Raleway"/>
              <a:buChar char="▹"/>
              <a:defRPr sz="1700" b="0" i="0" u="none" strike="noStrike" cap="none">
                <a:solidFill>
                  <a:schemeClr val="dk1"/>
                </a:solidFill>
                <a:latin typeface="Raleway"/>
                <a:ea typeface="Raleway"/>
                <a:cs typeface="Raleway"/>
                <a:sym typeface="Raleway"/>
              </a:defRPr>
            </a:lvl6pPr>
            <a:lvl7pPr marL="3200400" marR="0" lvl="6" indent="-336550" algn="l" rtl="0">
              <a:lnSpc>
                <a:spcPct val="110000"/>
              </a:lnSpc>
              <a:spcBef>
                <a:spcPts val="600"/>
              </a:spcBef>
              <a:spcAft>
                <a:spcPts val="0"/>
              </a:spcAft>
              <a:buClr>
                <a:schemeClr val="dk1"/>
              </a:buClr>
              <a:buSzPts val="1700"/>
              <a:buFont typeface="Raleway"/>
              <a:buChar char="▹"/>
              <a:defRPr sz="1700" b="0" i="0" u="none" strike="noStrike" cap="none">
                <a:solidFill>
                  <a:schemeClr val="dk1"/>
                </a:solidFill>
                <a:latin typeface="Raleway"/>
                <a:ea typeface="Raleway"/>
                <a:cs typeface="Raleway"/>
                <a:sym typeface="Raleway"/>
              </a:defRPr>
            </a:lvl7pPr>
            <a:lvl8pPr marL="3657600" marR="0" lvl="7" indent="-336550" algn="l" rtl="0">
              <a:lnSpc>
                <a:spcPct val="110000"/>
              </a:lnSpc>
              <a:spcBef>
                <a:spcPts val="600"/>
              </a:spcBef>
              <a:spcAft>
                <a:spcPts val="0"/>
              </a:spcAft>
              <a:buClr>
                <a:schemeClr val="dk1"/>
              </a:buClr>
              <a:buSzPts val="1700"/>
              <a:buFont typeface="Raleway"/>
              <a:buChar char="▹"/>
              <a:defRPr sz="1700" b="0" i="0" u="none" strike="noStrike" cap="none">
                <a:solidFill>
                  <a:schemeClr val="dk1"/>
                </a:solidFill>
                <a:latin typeface="Raleway"/>
                <a:ea typeface="Raleway"/>
                <a:cs typeface="Raleway"/>
                <a:sym typeface="Raleway"/>
              </a:defRPr>
            </a:lvl8pPr>
            <a:lvl9pPr marL="4114800" marR="0" lvl="8" indent="-336550" algn="l" rtl="0">
              <a:lnSpc>
                <a:spcPct val="110000"/>
              </a:lnSpc>
              <a:spcBef>
                <a:spcPts val="600"/>
              </a:spcBef>
              <a:spcAft>
                <a:spcPts val="0"/>
              </a:spcAft>
              <a:buClr>
                <a:schemeClr val="dk1"/>
              </a:buClr>
              <a:buSzPts val="1700"/>
              <a:buFont typeface="Raleway"/>
              <a:buChar char="▹"/>
              <a:defRPr sz="1700" b="0" i="0" u="none" strike="noStrike" cap="none">
                <a:solidFill>
                  <a:schemeClr val="dk1"/>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PT Sans Narrow"/>
                <a:ea typeface="PT Sans Narrow"/>
                <a:cs typeface="PT Sans Narrow"/>
                <a:sym typeface="PT Sans Narrow"/>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 id="2147483660" r:id="rId6"/>
    <p:sldLayoutId id="214748366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imaginationlibrary.com/ilData/usrFiles/2023/02/usa-ops-manual-20230217.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imaginationlibrary.com/ilData/usrFiles/2023/02/DPIL-Brand-Guide-Feb-2023.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mailto:manthony@imaginationlibrary.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ctrTitle" idx="4294967295"/>
          </p:nvPr>
        </p:nvSpPr>
        <p:spPr>
          <a:xfrm>
            <a:off x="631325" y="2280050"/>
            <a:ext cx="4003200" cy="832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smtClean="0"/>
              <a:t>Michelle Anthony</a:t>
            </a:r>
            <a:endParaRPr dirty="0"/>
          </a:p>
        </p:txBody>
      </p:sp>
      <p:sp>
        <p:nvSpPr>
          <p:cNvPr id="89" name="Google Shape;89;p17"/>
          <p:cNvSpPr txBox="1">
            <a:spLocks noGrp="1"/>
          </p:cNvSpPr>
          <p:nvPr>
            <p:ph type="subTitle" idx="4294967295"/>
          </p:nvPr>
        </p:nvSpPr>
        <p:spPr>
          <a:xfrm>
            <a:off x="1441300" y="3112848"/>
            <a:ext cx="2383200" cy="1537158"/>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 sz="2100" i="1" dirty="0" smtClean="0"/>
              <a:t>Regional Director</a:t>
            </a:r>
          </a:p>
          <a:p>
            <a:pPr marL="0" indent="0" algn="ctr">
              <a:buClr>
                <a:schemeClr val="dk1"/>
              </a:buClr>
              <a:buSzPts val="1100"/>
              <a:buNone/>
            </a:pPr>
            <a:endParaRPr lang="en-US" sz="1000" dirty="0" smtClean="0"/>
          </a:p>
          <a:p>
            <a:pPr marL="0" indent="0" algn="ctr">
              <a:buClr>
                <a:schemeClr val="dk1"/>
              </a:buClr>
              <a:buSzPts val="1100"/>
              <a:buNone/>
            </a:pPr>
            <a:r>
              <a:rPr lang="en-US" sz="1000" dirty="0" smtClean="0"/>
              <a:t>Arizona</a:t>
            </a:r>
            <a:r>
              <a:rPr lang="en-US" sz="1000" dirty="0"/>
              <a:t>, </a:t>
            </a:r>
            <a:r>
              <a:rPr lang="en-US" sz="1000" b="1" u="sng" dirty="0"/>
              <a:t>Colorado</a:t>
            </a:r>
            <a:r>
              <a:rPr lang="en-US" sz="1000" dirty="0"/>
              <a:t>, Idaho, Kansas, Nebraska, New Mexico, </a:t>
            </a:r>
            <a:r>
              <a:rPr lang="en-US" sz="1000" dirty="0" smtClean="0"/>
              <a:t>N. </a:t>
            </a:r>
            <a:r>
              <a:rPr lang="en-US" sz="1000" dirty="0"/>
              <a:t>Dakota, Montana, Oklahoma, </a:t>
            </a:r>
            <a:r>
              <a:rPr lang="en-US" sz="1000" dirty="0" smtClean="0"/>
              <a:t>S. </a:t>
            </a:r>
            <a:r>
              <a:rPr lang="en-US" sz="1000" dirty="0"/>
              <a:t>Dakota, Texas, Utah and </a:t>
            </a:r>
            <a:r>
              <a:rPr lang="en-US" sz="1000" dirty="0" smtClean="0"/>
              <a:t>Wyoming</a:t>
            </a:r>
            <a:endParaRPr lang="en-US" sz="1000" dirty="0"/>
          </a:p>
          <a:p>
            <a:pPr marL="0" lvl="0" indent="0" algn="ctr" rtl="0">
              <a:spcBef>
                <a:spcPts val="600"/>
              </a:spcBef>
              <a:spcAft>
                <a:spcPts val="0"/>
              </a:spcAft>
              <a:buClr>
                <a:schemeClr val="dk1"/>
              </a:buClr>
              <a:buSzPts val="1100"/>
              <a:buFont typeface="Arial"/>
              <a:buNone/>
            </a:pPr>
            <a:endParaRPr lang="en" sz="2100" i="1" dirty="0" smtClean="0"/>
          </a:p>
          <a:p>
            <a:pPr marL="0" lvl="0" indent="0" algn="ctr" rtl="0">
              <a:spcBef>
                <a:spcPts val="600"/>
              </a:spcBef>
              <a:spcAft>
                <a:spcPts val="0"/>
              </a:spcAft>
              <a:buClr>
                <a:schemeClr val="dk1"/>
              </a:buClr>
              <a:buSzPts val="1100"/>
              <a:buFont typeface="Arial"/>
              <a:buNone/>
            </a:pPr>
            <a:endParaRPr sz="4000" b="1" i="1" dirty="0"/>
          </a:p>
        </p:txBody>
      </p:sp>
      <p:sp>
        <p:nvSpPr>
          <p:cNvPr id="90" name="Google Shape;90;p17"/>
          <p:cNvSpPr txBox="1">
            <a:spLocks noGrp="1"/>
          </p:cNvSpPr>
          <p:nvPr>
            <p:ph type="sldNum" idx="12"/>
          </p:nvPr>
        </p:nvSpPr>
        <p:spPr>
          <a:xfrm>
            <a:off x="8618625" y="4616475"/>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a:t>
            </a:fld>
            <a:endParaRPr/>
          </a:p>
        </p:txBody>
      </p:sp>
      <p:pic>
        <p:nvPicPr>
          <p:cNvPr id="91" name="Google Shape;91;p17"/>
          <p:cNvPicPr preferRelativeResize="0"/>
          <p:nvPr/>
        </p:nvPicPr>
        <p:blipFill>
          <a:blip r:embed="rId3">
            <a:alphaModFix/>
          </a:blip>
          <a:stretch>
            <a:fillRect/>
          </a:stretch>
        </p:blipFill>
        <p:spPr>
          <a:xfrm>
            <a:off x="1394575" y="1114737"/>
            <a:ext cx="2476625" cy="733050"/>
          </a:xfrm>
          <a:prstGeom prst="rect">
            <a:avLst/>
          </a:prstGeom>
          <a:noFill/>
          <a:ln>
            <a:noFill/>
          </a:ln>
        </p:spPr>
      </p:pic>
      <p:pic>
        <p:nvPicPr>
          <p:cNvPr id="92" name="Google Shape;92;p17"/>
          <p:cNvPicPr preferRelativeResize="0"/>
          <p:nvPr/>
        </p:nvPicPr>
        <p:blipFill>
          <a:blip r:embed="rId4">
            <a:alphaModFix/>
          </a:blip>
          <a:stretch>
            <a:fillRect/>
          </a:stretch>
        </p:blipFill>
        <p:spPr>
          <a:xfrm>
            <a:off x="1246111" y="3670389"/>
            <a:ext cx="2834224" cy="58850"/>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4501" y="905756"/>
            <a:ext cx="2832770" cy="2826475"/>
          </a:xfrm>
          <a:prstGeom prst="rect">
            <a:avLst/>
          </a:prstGeom>
        </p:spPr>
      </p:pic>
    </p:spTree>
    <p:extLst>
      <p:ext uri="{BB962C8B-B14F-4D97-AF65-F5344CB8AC3E}">
        <p14:creationId xmlns:p14="http://schemas.microsoft.com/office/powerpoint/2010/main" val="4284197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4" name="Google Shape;104;p20"/>
          <p:cNvSpPr txBox="1"/>
          <p:nvPr/>
        </p:nvSpPr>
        <p:spPr>
          <a:xfrm>
            <a:off x="279780" y="153186"/>
            <a:ext cx="89597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smtClean="0">
                <a:solidFill>
                  <a:schemeClr val="lt1"/>
                </a:solidFill>
                <a:latin typeface="Raleway"/>
                <a:ea typeface="Raleway"/>
                <a:cs typeface="Raleway"/>
                <a:sym typeface="Raleway"/>
              </a:rPr>
              <a:t>A Little </a:t>
            </a:r>
            <a:r>
              <a:rPr lang="en-US" sz="2800" b="1" dirty="0">
                <a:solidFill>
                  <a:schemeClr val="lt1"/>
                </a:solidFill>
                <a:latin typeface="Raleway"/>
                <a:ea typeface="Raleway"/>
                <a:cs typeface="Raleway"/>
                <a:sym typeface="Raleway"/>
              </a:rPr>
              <a:t>A</a:t>
            </a:r>
            <a:r>
              <a:rPr lang="en-US" sz="2800" b="1" i="0" u="none" strike="noStrike" cap="none" dirty="0" smtClean="0">
                <a:solidFill>
                  <a:schemeClr val="lt1"/>
                </a:solidFill>
                <a:latin typeface="Raleway"/>
                <a:ea typeface="Raleway"/>
                <a:cs typeface="Raleway"/>
                <a:sym typeface="Raleway"/>
              </a:rPr>
              <a:t>bout </a:t>
            </a:r>
            <a:r>
              <a:rPr lang="en-US" sz="2800" b="1" dirty="0">
                <a:solidFill>
                  <a:schemeClr val="lt1"/>
                </a:solidFill>
                <a:latin typeface="Raleway"/>
                <a:ea typeface="Raleway"/>
                <a:cs typeface="Raleway"/>
                <a:sym typeface="Raleway"/>
              </a:rPr>
              <a:t>M</a:t>
            </a:r>
            <a:r>
              <a:rPr lang="en-US" sz="2800" b="1" i="0" u="none" strike="noStrike" cap="none" dirty="0" smtClean="0">
                <a:solidFill>
                  <a:schemeClr val="lt1"/>
                </a:solidFill>
                <a:latin typeface="Raleway"/>
                <a:ea typeface="Raleway"/>
                <a:cs typeface="Raleway"/>
                <a:sym typeface="Raleway"/>
              </a:rPr>
              <a:t>e:</a:t>
            </a:r>
            <a:endParaRPr b="1" dirty="0"/>
          </a:p>
        </p:txBody>
      </p:sp>
      <p:sp>
        <p:nvSpPr>
          <p:cNvPr id="105" name="Google Shape;105;p20"/>
          <p:cNvSpPr txBox="1"/>
          <p:nvPr/>
        </p:nvSpPr>
        <p:spPr>
          <a:xfrm>
            <a:off x="83821" y="822625"/>
            <a:ext cx="8653074" cy="31085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Font typeface="Wingdings" panose="05000000000000000000" pitchFamily="2" charset="2"/>
              <a:buChar char="Ø"/>
            </a:pPr>
            <a:r>
              <a:rPr lang="en-US" dirty="0" smtClean="0">
                <a:solidFill>
                  <a:schemeClr val="lt1"/>
                </a:solidFill>
                <a:latin typeface="Raleway"/>
                <a:sym typeface="Raleway"/>
              </a:rPr>
              <a:t>I’m a Denver Native!</a:t>
            </a:r>
          </a:p>
          <a:p>
            <a:pPr marL="285750" marR="0" lvl="0" indent="-285750" algn="l" rtl="0">
              <a:lnSpc>
                <a:spcPct val="100000"/>
              </a:lnSpc>
              <a:spcBef>
                <a:spcPts val="0"/>
              </a:spcBef>
              <a:spcAft>
                <a:spcPts val="0"/>
              </a:spcAft>
              <a:buFont typeface="Wingdings" panose="05000000000000000000" pitchFamily="2" charset="2"/>
              <a:buChar char="Ø"/>
            </a:pPr>
            <a:endParaRPr lang="en-US" dirty="0" smtClean="0">
              <a:solidFill>
                <a:schemeClr val="lt1"/>
              </a:solidFill>
              <a:latin typeface="Raleway"/>
              <a:sym typeface="Raleway"/>
            </a:endParaRPr>
          </a:p>
          <a:p>
            <a:pPr marL="285750" marR="0" lvl="0" indent="-285750" algn="l" rtl="0">
              <a:lnSpc>
                <a:spcPct val="100000"/>
              </a:lnSpc>
              <a:spcBef>
                <a:spcPts val="0"/>
              </a:spcBef>
              <a:spcAft>
                <a:spcPts val="0"/>
              </a:spcAft>
              <a:buFont typeface="Wingdings" panose="05000000000000000000" pitchFamily="2" charset="2"/>
              <a:buChar char="Ø"/>
            </a:pPr>
            <a:r>
              <a:rPr lang="en-US" dirty="0" smtClean="0">
                <a:solidFill>
                  <a:schemeClr val="lt1"/>
                </a:solidFill>
                <a:latin typeface="Raleway"/>
                <a:sym typeface="Raleway"/>
              </a:rPr>
              <a:t>I earned my BA from </a:t>
            </a:r>
            <a:r>
              <a:rPr lang="en-US" dirty="0" smtClean="0">
                <a:solidFill>
                  <a:schemeClr val="lt1"/>
                </a:solidFill>
                <a:latin typeface="Raleway"/>
                <a:sym typeface="Raleway"/>
              </a:rPr>
              <a:t>The University </a:t>
            </a:r>
            <a:r>
              <a:rPr lang="en-US" dirty="0" smtClean="0">
                <a:solidFill>
                  <a:schemeClr val="lt1"/>
                </a:solidFill>
                <a:latin typeface="Raleway"/>
                <a:sym typeface="Raleway"/>
              </a:rPr>
              <a:t>of Northern Colorado – GO Bears!</a:t>
            </a:r>
          </a:p>
          <a:p>
            <a:pPr marL="285750" marR="0" lvl="0" indent="-285750" algn="l" rtl="0">
              <a:lnSpc>
                <a:spcPct val="100000"/>
              </a:lnSpc>
              <a:spcBef>
                <a:spcPts val="0"/>
              </a:spcBef>
              <a:spcAft>
                <a:spcPts val="0"/>
              </a:spcAft>
              <a:buFont typeface="Wingdings" panose="05000000000000000000" pitchFamily="2" charset="2"/>
              <a:buChar char="Ø"/>
            </a:pPr>
            <a:endParaRPr lang="en-US" dirty="0" smtClean="0">
              <a:solidFill>
                <a:schemeClr val="lt1"/>
              </a:solidFill>
              <a:latin typeface="Raleway"/>
              <a:sym typeface="Raleway"/>
            </a:endParaRPr>
          </a:p>
          <a:p>
            <a:pPr marL="285750" marR="0" lvl="0" indent="-285750" algn="l" rtl="0">
              <a:lnSpc>
                <a:spcPct val="100000"/>
              </a:lnSpc>
              <a:spcBef>
                <a:spcPts val="0"/>
              </a:spcBef>
              <a:spcAft>
                <a:spcPts val="0"/>
              </a:spcAft>
              <a:buFont typeface="Wingdings" panose="05000000000000000000" pitchFamily="2" charset="2"/>
              <a:buChar char="Ø"/>
            </a:pPr>
            <a:r>
              <a:rPr lang="en-US" dirty="0" smtClean="0">
                <a:solidFill>
                  <a:schemeClr val="lt1"/>
                </a:solidFill>
                <a:latin typeface="Raleway"/>
                <a:sym typeface="Raleway"/>
              </a:rPr>
              <a:t>Youth serving organizations are my jam – My entire career has been spent in youth serving non-profits</a:t>
            </a:r>
          </a:p>
          <a:p>
            <a:pPr marR="0" lvl="0" algn="l" rtl="0">
              <a:lnSpc>
                <a:spcPct val="100000"/>
              </a:lnSpc>
              <a:spcBef>
                <a:spcPts val="0"/>
              </a:spcBef>
              <a:spcAft>
                <a:spcPts val="0"/>
              </a:spcAft>
            </a:pPr>
            <a:endParaRPr lang="en-US" dirty="0" smtClean="0">
              <a:solidFill>
                <a:schemeClr val="lt1"/>
              </a:solidFill>
              <a:latin typeface="Raleway"/>
              <a:sym typeface="Raleway"/>
            </a:endParaRPr>
          </a:p>
          <a:p>
            <a:pPr marL="285750" marR="0" lvl="0" indent="-285750" algn="l" rtl="0">
              <a:lnSpc>
                <a:spcPct val="100000"/>
              </a:lnSpc>
              <a:spcBef>
                <a:spcPts val="0"/>
              </a:spcBef>
              <a:spcAft>
                <a:spcPts val="0"/>
              </a:spcAft>
              <a:buFont typeface="Wingdings" panose="05000000000000000000" pitchFamily="2" charset="2"/>
              <a:buChar char="Ø"/>
            </a:pPr>
            <a:r>
              <a:rPr lang="en-US" dirty="0" smtClean="0">
                <a:solidFill>
                  <a:schemeClr val="lt1"/>
                </a:solidFill>
                <a:latin typeface="Raleway"/>
                <a:sym typeface="Raleway"/>
              </a:rPr>
              <a:t>I have been married to my hubby for 9 years</a:t>
            </a:r>
          </a:p>
          <a:p>
            <a:pPr marR="0" lvl="0" algn="l" rtl="0">
              <a:lnSpc>
                <a:spcPct val="100000"/>
              </a:lnSpc>
              <a:spcBef>
                <a:spcPts val="0"/>
              </a:spcBef>
              <a:spcAft>
                <a:spcPts val="0"/>
              </a:spcAft>
            </a:pPr>
            <a:endParaRPr lang="en-US" dirty="0" smtClean="0">
              <a:solidFill>
                <a:schemeClr val="lt1"/>
              </a:solidFill>
              <a:latin typeface="Raleway"/>
              <a:sym typeface="Raleway"/>
            </a:endParaRPr>
          </a:p>
          <a:p>
            <a:pPr marL="285750" marR="0" lvl="0" indent="-285750" algn="l" rtl="0">
              <a:lnSpc>
                <a:spcPct val="100000"/>
              </a:lnSpc>
              <a:spcBef>
                <a:spcPts val="0"/>
              </a:spcBef>
              <a:spcAft>
                <a:spcPts val="0"/>
              </a:spcAft>
              <a:buFont typeface="Wingdings" panose="05000000000000000000" pitchFamily="2" charset="2"/>
              <a:buChar char="Ø"/>
            </a:pPr>
            <a:r>
              <a:rPr lang="en-US" dirty="0" smtClean="0">
                <a:solidFill>
                  <a:schemeClr val="lt1"/>
                </a:solidFill>
                <a:latin typeface="Raleway"/>
                <a:sym typeface="Raleway"/>
              </a:rPr>
              <a:t>We have two daughters, Presley (8) and Sydney (5)</a:t>
            </a:r>
          </a:p>
          <a:p>
            <a:pPr marL="285750" marR="0" lvl="0" indent="-285750" algn="l" rtl="0">
              <a:lnSpc>
                <a:spcPct val="100000"/>
              </a:lnSpc>
              <a:spcBef>
                <a:spcPts val="0"/>
              </a:spcBef>
              <a:spcAft>
                <a:spcPts val="0"/>
              </a:spcAft>
              <a:buFont typeface="Wingdings" panose="05000000000000000000" pitchFamily="2" charset="2"/>
              <a:buChar char="Ø"/>
            </a:pPr>
            <a:endParaRPr lang="en-US" dirty="0" smtClean="0">
              <a:solidFill>
                <a:schemeClr val="lt1"/>
              </a:solidFill>
              <a:latin typeface="Raleway"/>
              <a:sym typeface="Raleway"/>
            </a:endParaRPr>
          </a:p>
          <a:p>
            <a:pPr marL="285750" marR="0" lvl="0" indent="-285750" algn="l" rtl="0">
              <a:lnSpc>
                <a:spcPct val="100000"/>
              </a:lnSpc>
              <a:spcBef>
                <a:spcPts val="0"/>
              </a:spcBef>
              <a:spcAft>
                <a:spcPts val="0"/>
              </a:spcAft>
              <a:buFont typeface="Wingdings" panose="05000000000000000000" pitchFamily="2" charset="2"/>
              <a:buChar char="Ø"/>
            </a:pPr>
            <a:r>
              <a:rPr lang="en-US" dirty="0" smtClean="0">
                <a:solidFill>
                  <a:schemeClr val="lt1"/>
                </a:solidFill>
                <a:latin typeface="Raleway"/>
                <a:sym typeface="Raleway"/>
              </a:rPr>
              <a:t>The four of us are sports </a:t>
            </a:r>
            <a:endParaRPr lang="en-US" dirty="0" smtClean="0">
              <a:solidFill>
                <a:schemeClr val="lt1"/>
              </a:solidFill>
              <a:latin typeface="Raleway"/>
              <a:sym typeface="Raleway"/>
            </a:endParaRPr>
          </a:p>
          <a:p>
            <a:pPr marR="0" lvl="0" algn="l" rtl="0">
              <a:lnSpc>
                <a:spcPct val="100000"/>
              </a:lnSpc>
              <a:spcBef>
                <a:spcPts val="0"/>
              </a:spcBef>
              <a:spcAft>
                <a:spcPts val="0"/>
              </a:spcAft>
            </a:pPr>
            <a:r>
              <a:rPr lang="en-US" dirty="0">
                <a:solidFill>
                  <a:schemeClr val="lt1"/>
                </a:solidFill>
                <a:latin typeface="Raleway"/>
                <a:sym typeface="Raleway"/>
              </a:rPr>
              <a:t> </a:t>
            </a:r>
            <a:r>
              <a:rPr lang="en-US" dirty="0" smtClean="0">
                <a:solidFill>
                  <a:schemeClr val="lt1"/>
                </a:solidFill>
                <a:latin typeface="Raleway"/>
                <a:sym typeface="Raleway"/>
              </a:rPr>
              <a:t>      </a:t>
            </a:r>
            <a:r>
              <a:rPr lang="en-US" dirty="0" smtClean="0">
                <a:solidFill>
                  <a:schemeClr val="lt1"/>
                </a:solidFill>
                <a:latin typeface="Raleway"/>
                <a:sym typeface="Raleway"/>
              </a:rPr>
              <a:t>junkies</a:t>
            </a:r>
            <a:r>
              <a:rPr lang="en-US" dirty="0" smtClean="0">
                <a:solidFill>
                  <a:schemeClr val="lt1"/>
                </a:solidFill>
                <a:latin typeface="Raleway"/>
                <a:sym typeface="Raleway"/>
              </a:rPr>
              <a:t>!</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 name="Picture 1" descr="File:Colorado state flag.png - SourceWat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275" y="153186"/>
            <a:ext cx="1602511" cy="1067673"/>
          </a:xfrm>
          <a:prstGeom prst="rect">
            <a:avLst/>
          </a:prstGeom>
        </p:spPr>
      </p:pic>
      <p:pic>
        <p:nvPicPr>
          <p:cNvPr id="1026" name="Picture 2" descr="Logo, company name&#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036" y="624587"/>
            <a:ext cx="1564884" cy="1029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icture containing child, littl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7156" y="2199388"/>
            <a:ext cx="1810459" cy="27361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359" y="2409716"/>
            <a:ext cx="1516777" cy="252582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4878" y="3089892"/>
            <a:ext cx="1759461" cy="1880804"/>
          </a:xfrm>
          <a:prstGeom prst="rect">
            <a:avLst/>
          </a:prstGeom>
        </p:spPr>
      </p:pic>
      <p:pic>
        <p:nvPicPr>
          <p:cNvPr id="1030" name="Picture 6" descr="Logo, company name&#10;&#10;Description automatically generat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331" y="3981070"/>
            <a:ext cx="871346" cy="6664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10;&#10;Description automatically generat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5041" y="3785862"/>
            <a:ext cx="900451" cy="1104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body" idx="4294967295"/>
          </p:nvPr>
        </p:nvSpPr>
        <p:spPr>
          <a:xfrm>
            <a:off x="485369" y="89948"/>
            <a:ext cx="7926245" cy="1483167"/>
          </a:xfrm>
          <a:prstGeom prst="rect">
            <a:avLst/>
          </a:prstGeom>
          <a:noFill/>
          <a:ln>
            <a:noFill/>
          </a:ln>
        </p:spPr>
        <p:txBody>
          <a:bodyPr spcFirstLastPara="1" wrap="square" lIns="0" tIns="0" rIns="0" bIns="0" anchor="ctr" anchorCtr="0">
            <a:noAutofit/>
          </a:bodyPr>
          <a:lstStyle/>
          <a:p>
            <a:pPr marL="571500" indent="-342900" algn="ctr">
              <a:lnSpc>
                <a:spcPct val="100000"/>
              </a:lnSpc>
              <a:spcBef>
                <a:spcPts val="0"/>
              </a:spcBef>
              <a:buClr>
                <a:srgbClr val="FFFFFF"/>
              </a:buClr>
              <a:buSzPts val="3600"/>
              <a:buNone/>
            </a:pPr>
            <a:r>
              <a:rPr lang="en-US" sz="2800" b="1" dirty="0" smtClean="0">
                <a:solidFill>
                  <a:srgbClr val="FFFFFF"/>
                </a:solidFill>
                <a:latin typeface="Raleway" panose="020B0604020202020204" charset="0"/>
                <a:ea typeface="Helvetica Neue"/>
                <a:cs typeface="Helvetica Neue"/>
                <a:sym typeface="Helvetica Neue"/>
              </a:rPr>
              <a:t>My Why</a:t>
            </a:r>
            <a:endParaRPr lang="en-US" sz="2800" b="1" dirty="0">
              <a:latin typeface="Raleway" panose="020B0604020202020204" charset="0"/>
            </a:endParaRPr>
          </a:p>
          <a:p>
            <a:pPr marL="571500" marR="0" lvl="0" indent="-342900" algn="just" rtl="0">
              <a:lnSpc>
                <a:spcPct val="100000"/>
              </a:lnSpc>
              <a:spcBef>
                <a:spcPts val="0"/>
              </a:spcBef>
              <a:spcAft>
                <a:spcPts val="0"/>
              </a:spcAft>
              <a:buClr>
                <a:srgbClr val="FFFFFF"/>
              </a:buClr>
              <a:buSzPts val="3600"/>
              <a:buFont typeface="Arial"/>
              <a:buNone/>
            </a:pPr>
            <a:endParaRPr sz="2400" b="0" i="0" u="none" strike="noStrike" cap="none" dirty="0">
              <a:solidFill>
                <a:srgbClr val="FFFFFF"/>
              </a:solidFill>
              <a:latin typeface="Helvetica Neue"/>
              <a:ea typeface="Helvetica Neue"/>
              <a:cs typeface="Helvetica Neue"/>
              <a:sym typeface="Helvetica Neue"/>
            </a:endParaRPr>
          </a:p>
        </p:txBody>
      </p:sp>
      <p:sp>
        <p:nvSpPr>
          <p:cNvPr id="89" name="Google Shape;89;p18"/>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accent2"/>
                </a:solidFill>
              </a:rPr>
              <a:t>3</a:t>
            </a:fld>
            <a:endParaRPr>
              <a:solidFill>
                <a:schemeClr val="accent2"/>
              </a:solidFill>
            </a:endParaRPr>
          </a:p>
        </p:txBody>
      </p:sp>
      <p:sp>
        <p:nvSpPr>
          <p:cNvPr id="4" name="TextBox 3"/>
          <p:cNvSpPr txBox="1"/>
          <p:nvPr/>
        </p:nvSpPr>
        <p:spPr>
          <a:xfrm>
            <a:off x="133234" y="1049454"/>
            <a:ext cx="8379079" cy="3385542"/>
          </a:xfrm>
          <a:prstGeom prst="rect">
            <a:avLst/>
          </a:prstGeom>
          <a:noFill/>
        </p:spPr>
        <p:txBody>
          <a:bodyPr wrap="square" rtlCol="0">
            <a:spAutoFit/>
          </a:bodyPr>
          <a:lstStyle/>
          <a:p>
            <a:r>
              <a:rPr lang="en-US" sz="1600" dirty="0" smtClean="0">
                <a:solidFill>
                  <a:schemeClr val="bg1"/>
                </a:solidFill>
                <a:latin typeface="Raleway" panose="020B0604020202020204" charset="0"/>
              </a:rPr>
              <a:t>Positive Impact on Children:</a:t>
            </a:r>
            <a:endParaRPr lang="en-US" sz="1600" dirty="0">
              <a:solidFill>
                <a:schemeClr val="bg1"/>
              </a:solidFill>
              <a:latin typeface="Raleway" panose="020B0604020202020204" charset="0"/>
            </a:endParaRPr>
          </a:p>
          <a:p>
            <a:pPr marL="285750" indent="-285750">
              <a:buFont typeface="Arial" panose="020B0604020202020204" pitchFamily="34" charset="0"/>
              <a:buChar char="•"/>
            </a:pPr>
            <a:r>
              <a:rPr lang="en-US" sz="1600" dirty="0" smtClean="0">
                <a:solidFill>
                  <a:schemeClr val="bg1"/>
                </a:solidFill>
                <a:latin typeface="Raleway" panose="020B0604020202020204" charset="0"/>
              </a:rPr>
              <a:t>Families </a:t>
            </a:r>
            <a:r>
              <a:rPr lang="en-US" sz="1600" dirty="0">
                <a:solidFill>
                  <a:schemeClr val="bg1"/>
                </a:solidFill>
                <a:latin typeface="Raleway" panose="020B0604020202020204" charset="0"/>
              </a:rPr>
              <a:t>connect around reading and stories</a:t>
            </a:r>
          </a:p>
          <a:p>
            <a:pPr marL="285750" indent="-285750">
              <a:buFont typeface="Arial" panose="020B0604020202020204" pitchFamily="34" charset="0"/>
              <a:buChar char="•"/>
            </a:pPr>
            <a:r>
              <a:rPr lang="en-US" sz="1600" dirty="0" smtClean="0">
                <a:solidFill>
                  <a:schemeClr val="bg1"/>
                </a:solidFill>
                <a:latin typeface="Raleway" panose="020B0604020202020204" charset="0"/>
              </a:rPr>
              <a:t>Build home library of 60 books</a:t>
            </a:r>
          </a:p>
          <a:p>
            <a:pPr marL="285750" indent="-285750">
              <a:buFont typeface="Arial" panose="020B0604020202020204" pitchFamily="34" charset="0"/>
              <a:buChar char="•"/>
            </a:pPr>
            <a:r>
              <a:rPr lang="en-US" sz="1600" dirty="0" smtClean="0">
                <a:solidFill>
                  <a:schemeClr val="bg1"/>
                </a:solidFill>
                <a:latin typeface="Raleway" panose="020B0604020202020204" charset="0"/>
              </a:rPr>
              <a:t>30</a:t>
            </a:r>
            <a:r>
              <a:rPr lang="en-US" sz="1600" dirty="0">
                <a:solidFill>
                  <a:schemeClr val="bg1"/>
                </a:solidFill>
                <a:latin typeface="Raleway" panose="020B0604020202020204" charset="0"/>
              </a:rPr>
              <a:t>% increase in Kindergarten readiness</a:t>
            </a:r>
          </a:p>
          <a:p>
            <a:r>
              <a:rPr lang="en-US" dirty="0">
                <a:solidFill>
                  <a:schemeClr val="bg1"/>
                </a:solidFill>
                <a:latin typeface="Raleway" panose="020B0604020202020204" charset="0"/>
              </a:rPr>
              <a:t> </a:t>
            </a:r>
          </a:p>
          <a:p>
            <a:endParaRPr lang="en-US" dirty="0" smtClean="0">
              <a:solidFill>
                <a:schemeClr val="bg1"/>
              </a:solidFill>
              <a:latin typeface="Raleway" panose="020B0604020202020204" charset="0"/>
            </a:endParaRPr>
          </a:p>
          <a:p>
            <a:endParaRPr lang="en-US" dirty="0" smtClean="0">
              <a:solidFill>
                <a:schemeClr val="bg1"/>
              </a:solidFill>
              <a:latin typeface="Raleway" panose="020B0604020202020204" charset="0"/>
            </a:endParaRPr>
          </a:p>
          <a:p>
            <a:r>
              <a:rPr lang="en-US" sz="1600" dirty="0" smtClean="0">
                <a:solidFill>
                  <a:schemeClr val="bg1"/>
                </a:solidFill>
                <a:latin typeface="Raleway" panose="020B0604020202020204" charset="0"/>
              </a:rPr>
              <a:t>Fulfillment:</a:t>
            </a:r>
          </a:p>
          <a:p>
            <a:pPr marL="285750" indent="-285750">
              <a:buFont typeface="Arial" panose="020B0604020202020204" pitchFamily="34" charset="0"/>
              <a:buChar char="•"/>
            </a:pPr>
            <a:r>
              <a:rPr lang="en-US" sz="1600" dirty="0" smtClean="0">
                <a:solidFill>
                  <a:schemeClr val="bg1"/>
                </a:solidFill>
                <a:latin typeface="Raleway" panose="020B0604020202020204" charset="0"/>
              </a:rPr>
              <a:t>Anti-literacy </a:t>
            </a:r>
            <a:r>
              <a:rPr lang="en-US" sz="1600" dirty="0">
                <a:solidFill>
                  <a:schemeClr val="bg1"/>
                </a:solidFill>
                <a:latin typeface="Raleway" panose="020B0604020202020204" charset="0"/>
              </a:rPr>
              <a:t>laws enacted in this country </a:t>
            </a:r>
            <a:r>
              <a:rPr lang="en-US" sz="1600" dirty="0" smtClean="0">
                <a:solidFill>
                  <a:schemeClr val="bg1"/>
                </a:solidFill>
                <a:latin typeface="Raleway" panose="020B0604020202020204" charset="0"/>
              </a:rPr>
              <a:t>from </a:t>
            </a:r>
            <a:r>
              <a:rPr lang="en-US" sz="1600" dirty="0">
                <a:solidFill>
                  <a:schemeClr val="bg1"/>
                </a:solidFill>
                <a:latin typeface="Raleway" panose="020B0604020202020204" charset="0"/>
              </a:rPr>
              <a:t>1740 and 1834 prohibited </a:t>
            </a:r>
            <a:r>
              <a:rPr lang="en-US" sz="1600" dirty="0" smtClean="0">
                <a:solidFill>
                  <a:schemeClr val="bg1"/>
                </a:solidFill>
                <a:latin typeface="Raleway" panose="020B0604020202020204" charset="0"/>
              </a:rPr>
              <a:t>people </a:t>
            </a:r>
            <a:r>
              <a:rPr lang="en-US" sz="1600" dirty="0">
                <a:solidFill>
                  <a:schemeClr val="bg1"/>
                </a:solidFill>
                <a:latin typeface="Raleway" panose="020B0604020202020204" charset="0"/>
              </a:rPr>
              <a:t>of </a:t>
            </a:r>
            <a:r>
              <a:rPr lang="en-US" sz="1600" dirty="0" smtClean="0">
                <a:solidFill>
                  <a:schemeClr val="bg1"/>
                </a:solidFill>
                <a:latin typeface="Raleway" panose="020B0604020202020204" charset="0"/>
              </a:rPr>
              <a:t>color, freed </a:t>
            </a:r>
            <a:r>
              <a:rPr lang="en-US" sz="1600" dirty="0">
                <a:solidFill>
                  <a:schemeClr val="bg1"/>
                </a:solidFill>
                <a:latin typeface="Raleway" panose="020B0604020202020204" charset="0"/>
              </a:rPr>
              <a:t>or enslaved from learning how to read and </a:t>
            </a:r>
            <a:r>
              <a:rPr lang="en-US" sz="1600" dirty="0" smtClean="0">
                <a:solidFill>
                  <a:schemeClr val="bg1"/>
                </a:solidFill>
                <a:latin typeface="Raleway" panose="020B0604020202020204" charset="0"/>
              </a:rPr>
              <a:t>write</a:t>
            </a:r>
          </a:p>
          <a:p>
            <a:pPr marL="285750" indent="-285750">
              <a:buFont typeface="Arial" panose="020B0604020202020204" pitchFamily="34" charset="0"/>
              <a:buChar char="•"/>
            </a:pPr>
            <a:r>
              <a:rPr lang="en-US" sz="1600" dirty="0" smtClean="0">
                <a:solidFill>
                  <a:schemeClr val="bg1"/>
                </a:solidFill>
                <a:latin typeface="Raleway" panose="020B0604020202020204" charset="0"/>
              </a:rPr>
              <a:t>All kids, no </a:t>
            </a:r>
            <a:r>
              <a:rPr lang="en-US" sz="1600" dirty="0">
                <a:solidFill>
                  <a:schemeClr val="bg1"/>
                </a:solidFill>
                <a:latin typeface="Raleway" panose="020B0604020202020204" charset="0"/>
              </a:rPr>
              <a:t>matter where they come </a:t>
            </a:r>
            <a:r>
              <a:rPr lang="en-US" sz="1600" dirty="0" smtClean="0">
                <a:solidFill>
                  <a:schemeClr val="bg1"/>
                </a:solidFill>
                <a:latin typeface="Raleway" panose="020B0604020202020204" charset="0"/>
              </a:rPr>
              <a:t>from or what </a:t>
            </a:r>
            <a:r>
              <a:rPr lang="en-US" sz="1600" dirty="0">
                <a:solidFill>
                  <a:schemeClr val="bg1"/>
                </a:solidFill>
                <a:latin typeface="Raleway" panose="020B0604020202020204" charset="0"/>
              </a:rPr>
              <a:t>they look like, are getting the opportunity to </a:t>
            </a:r>
            <a:r>
              <a:rPr lang="en-US" sz="1600" dirty="0" smtClean="0">
                <a:solidFill>
                  <a:schemeClr val="bg1"/>
                </a:solidFill>
                <a:latin typeface="Raleway" panose="020B0604020202020204" charset="0"/>
              </a:rPr>
              <a:t>read</a:t>
            </a:r>
            <a:r>
              <a:rPr lang="en-US" sz="1600" dirty="0">
                <a:solidFill>
                  <a:schemeClr val="bg1"/>
                </a:solidFill>
              </a:rPr>
              <a:t>.</a:t>
            </a:r>
          </a:p>
          <a:p>
            <a:endParaRPr lang="en-US" dirty="0"/>
          </a:p>
          <a:p>
            <a:endParaRPr lang="en-US" dirty="0"/>
          </a:p>
        </p:txBody>
      </p:sp>
      <p:sp>
        <p:nvSpPr>
          <p:cNvPr id="5" name="TextBox 4"/>
          <p:cNvSpPr txBox="1"/>
          <p:nvPr/>
        </p:nvSpPr>
        <p:spPr>
          <a:xfrm>
            <a:off x="637047" y="3982623"/>
            <a:ext cx="7024846" cy="954107"/>
          </a:xfrm>
          <a:prstGeom prst="rect">
            <a:avLst/>
          </a:prstGeom>
          <a:noFill/>
        </p:spPr>
        <p:txBody>
          <a:bodyPr wrap="square" rtlCol="0">
            <a:spAutoFit/>
          </a:bodyPr>
          <a:lstStyle/>
          <a:p>
            <a:pPr algn="ctr"/>
            <a:endParaRPr lang="en-US" sz="2800" b="1" dirty="0" smtClean="0">
              <a:solidFill>
                <a:schemeClr val="bg1"/>
              </a:solidFill>
              <a:latin typeface="Raleway" panose="020B0604020202020204" charset="0"/>
            </a:endParaRPr>
          </a:p>
          <a:p>
            <a:pPr algn="ctr"/>
            <a:r>
              <a:rPr lang="en-US" sz="2800" b="1" dirty="0" smtClean="0">
                <a:solidFill>
                  <a:schemeClr val="bg1"/>
                </a:solidFill>
                <a:latin typeface="Raleway" panose="020B0604020202020204" charset="0"/>
              </a:rPr>
              <a:t>I </a:t>
            </a:r>
            <a:r>
              <a:rPr lang="en-US" sz="2800" b="1" dirty="0" smtClean="0">
                <a:solidFill>
                  <a:schemeClr val="bg1"/>
                </a:solidFill>
                <a:latin typeface="Raleway" panose="020B0604020202020204" charset="0"/>
              </a:rPr>
              <a:t>can’t wait to learn about YOUR why!</a:t>
            </a:r>
            <a:endParaRPr lang="en-US" sz="2800" b="1" dirty="0">
              <a:solidFill>
                <a:schemeClr val="bg1"/>
              </a:solidFill>
              <a:latin typeface="Raleway" panose="020B0604020202020204" charset="0"/>
            </a:endParaRPr>
          </a:p>
        </p:txBody>
      </p:sp>
      <p:pic>
        <p:nvPicPr>
          <p:cNvPr id="6" name="Picture 5"/>
          <p:cNvPicPr>
            <a:picLocks noChangeAspect="1"/>
          </p:cNvPicPr>
          <p:nvPr/>
        </p:nvPicPr>
        <p:blipFill>
          <a:blip r:embed="rId3"/>
          <a:stretch>
            <a:fillRect/>
          </a:stretch>
        </p:blipFill>
        <p:spPr>
          <a:xfrm>
            <a:off x="6043242" y="612584"/>
            <a:ext cx="2821206" cy="1816329"/>
          </a:xfrm>
          <a:prstGeom prst="rect">
            <a:avLst/>
          </a:prstGeom>
        </p:spPr>
      </p:pic>
    </p:spTree>
    <p:extLst>
      <p:ext uri="{BB962C8B-B14F-4D97-AF65-F5344CB8AC3E}">
        <p14:creationId xmlns:p14="http://schemas.microsoft.com/office/powerpoint/2010/main" val="333235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8"/>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accent2"/>
                </a:solidFill>
              </a:rPr>
              <a:t>4</a:t>
            </a:fld>
            <a:endParaRPr>
              <a:solidFill>
                <a:schemeClr val="accent2"/>
              </a:solidFill>
            </a:endParaRPr>
          </a:p>
        </p:txBody>
      </p:sp>
      <p:sp>
        <p:nvSpPr>
          <p:cNvPr id="4" name="TextBox 3"/>
          <p:cNvSpPr txBox="1"/>
          <p:nvPr/>
        </p:nvSpPr>
        <p:spPr>
          <a:xfrm>
            <a:off x="146682" y="166431"/>
            <a:ext cx="6523060" cy="4493538"/>
          </a:xfrm>
          <a:prstGeom prst="rect">
            <a:avLst/>
          </a:prstGeom>
          <a:noFill/>
        </p:spPr>
        <p:txBody>
          <a:bodyPr wrap="square" rtlCol="0">
            <a:spAutoFit/>
          </a:bodyPr>
          <a:lstStyle/>
          <a:p>
            <a:pPr lvl="0" algn="ctr">
              <a:buSzPts val="1200"/>
            </a:pPr>
            <a:r>
              <a:rPr lang="en-US" sz="2800" b="1" dirty="0">
                <a:solidFill>
                  <a:schemeClr val="bg1"/>
                </a:solidFill>
                <a:latin typeface="Raleway" panose="020B0604020202020204" charset="0"/>
                <a:ea typeface="Raleway"/>
                <a:cs typeface="Raleway"/>
                <a:sym typeface="Raleway"/>
              </a:rPr>
              <a:t>What’s New at The Dollywood Foundation</a:t>
            </a:r>
          </a:p>
          <a:p>
            <a:pPr lvl="0">
              <a:buSzPts val="1200"/>
            </a:pPr>
            <a:r>
              <a:rPr lang="en-US" dirty="0">
                <a:solidFill>
                  <a:schemeClr val="dk1"/>
                </a:solidFill>
                <a:latin typeface="Raleway" panose="020B0604020202020204" charset="0"/>
                <a:ea typeface="Raleway"/>
                <a:cs typeface="Raleway"/>
                <a:sym typeface="Raleway"/>
              </a:rPr>
              <a:t> </a:t>
            </a:r>
          </a:p>
          <a:p>
            <a:pPr marL="171450" lvl="1" indent="-171450">
              <a:buSzPts val="1200"/>
              <a:buFont typeface="Wingdings" panose="05000000000000000000" pitchFamily="2" charset="2"/>
              <a:buChar char="Ø"/>
            </a:pPr>
            <a:r>
              <a:rPr lang="en-US" sz="1800" dirty="0">
                <a:solidFill>
                  <a:schemeClr val="dk1"/>
                </a:solidFill>
                <a:latin typeface="Raleway" panose="020B0604020202020204" charset="0"/>
                <a:ea typeface="Raleway"/>
                <a:cs typeface="Raleway"/>
                <a:sym typeface="Raleway"/>
              </a:rPr>
              <a:t>  </a:t>
            </a:r>
            <a:r>
              <a:rPr lang="en-US" sz="1800" dirty="0">
                <a:solidFill>
                  <a:schemeClr val="bg1"/>
                </a:solidFill>
                <a:latin typeface="Raleway" panose="020B0604020202020204" charset="0"/>
                <a:ea typeface="Raleway"/>
                <a:cs typeface="Raleway"/>
                <a:sym typeface="Raleway"/>
              </a:rPr>
              <a:t>We’re growing and </a:t>
            </a:r>
            <a:r>
              <a:rPr lang="en-US" sz="2800" dirty="0">
                <a:solidFill>
                  <a:schemeClr val="bg1"/>
                </a:solidFill>
                <a:latin typeface="Raleway" panose="020B0604020202020204" charset="0"/>
                <a:ea typeface="Raleway"/>
                <a:cs typeface="Raleway"/>
                <a:sym typeface="Raleway"/>
              </a:rPr>
              <a:t>growing </a:t>
            </a:r>
            <a:r>
              <a:rPr lang="en-US" sz="1800" dirty="0">
                <a:solidFill>
                  <a:schemeClr val="bg1"/>
                </a:solidFill>
                <a:latin typeface="Raleway" panose="020B0604020202020204" charset="0"/>
                <a:ea typeface="Raleway"/>
                <a:cs typeface="Raleway"/>
                <a:sym typeface="Raleway"/>
              </a:rPr>
              <a:t>and </a:t>
            </a:r>
            <a:r>
              <a:rPr lang="en-US" sz="3600" dirty="0">
                <a:solidFill>
                  <a:schemeClr val="bg1"/>
                </a:solidFill>
                <a:latin typeface="Raleway" panose="020B0604020202020204" charset="0"/>
                <a:ea typeface="Raleway"/>
                <a:cs typeface="Raleway"/>
                <a:sym typeface="Raleway"/>
              </a:rPr>
              <a:t>growing</a:t>
            </a:r>
          </a:p>
          <a:p>
            <a:endParaRPr lang="en-US" sz="1800" dirty="0">
              <a:solidFill>
                <a:schemeClr val="bg1"/>
              </a:solidFill>
              <a:latin typeface="Raleway" panose="020B0604020202020204" charset="0"/>
            </a:endParaRPr>
          </a:p>
          <a:p>
            <a:pPr marL="285750" indent="-285750">
              <a:buFont typeface="Wingdings" panose="05000000000000000000" pitchFamily="2" charset="2"/>
              <a:buChar char="Ø"/>
            </a:pPr>
            <a:r>
              <a:rPr lang="en-US" sz="1800" dirty="0">
                <a:solidFill>
                  <a:schemeClr val="bg1"/>
                </a:solidFill>
                <a:latin typeface="Raleway" panose="020B0604020202020204" charset="0"/>
              </a:rPr>
              <a:t>Total Books Gifted since inception: 209,007,147 in 5 countries(U.S., Canada, UK, Aus., Ireland)</a:t>
            </a:r>
          </a:p>
          <a:p>
            <a:pPr marL="285750" indent="-285750">
              <a:buFont typeface="Wingdings" panose="05000000000000000000" pitchFamily="2" charset="2"/>
              <a:buChar char="Ø"/>
            </a:pPr>
            <a:endParaRPr lang="en-US" sz="1800" dirty="0">
              <a:solidFill>
                <a:schemeClr val="bg1"/>
              </a:solidFill>
              <a:latin typeface="Raleway" panose="020B0604020202020204" charset="0"/>
            </a:endParaRPr>
          </a:p>
          <a:p>
            <a:pPr marL="285750" indent="-285750">
              <a:buFont typeface="Wingdings" panose="05000000000000000000" pitchFamily="2" charset="2"/>
              <a:buChar char="Ø"/>
            </a:pPr>
            <a:r>
              <a:rPr lang="en-US" sz="1800" dirty="0">
                <a:solidFill>
                  <a:schemeClr val="bg1"/>
                </a:solidFill>
                <a:latin typeface="Raleway" panose="020B0604020202020204" charset="0"/>
              </a:rPr>
              <a:t>Total Books Gifted since inception in U.S.: 2,261,470</a:t>
            </a:r>
          </a:p>
          <a:p>
            <a:pPr marL="285750" indent="-285750">
              <a:buFont typeface="Wingdings" panose="05000000000000000000" pitchFamily="2" charset="2"/>
              <a:buChar char="Ø"/>
            </a:pPr>
            <a:endParaRPr lang="en-US" sz="1800" dirty="0">
              <a:solidFill>
                <a:schemeClr val="bg1"/>
              </a:solidFill>
              <a:latin typeface="Raleway" panose="020B0604020202020204" charset="0"/>
            </a:endParaRPr>
          </a:p>
          <a:p>
            <a:pPr marL="285750" indent="-285750">
              <a:buFont typeface="Wingdings" panose="05000000000000000000" pitchFamily="2" charset="2"/>
              <a:buChar char="Ø"/>
            </a:pPr>
            <a:r>
              <a:rPr lang="en-US" sz="1800" dirty="0">
                <a:solidFill>
                  <a:schemeClr val="bg1"/>
                </a:solidFill>
                <a:latin typeface="Raleway" panose="020B0604020202020204" charset="0"/>
              </a:rPr>
              <a:t>Total Children registered: 2,308,256 in 5 countries</a:t>
            </a:r>
          </a:p>
          <a:p>
            <a:pPr marL="285750" indent="-285750">
              <a:buFont typeface="Wingdings" panose="05000000000000000000" pitchFamily="2" charset="2"/>
              <a:buChar char="Ø"/>
            </a:pPr>
            <a:endParaRPr lang="en-US" sz="1800" dirty="0">
              <a:solidFill>
                <a:schemeClr val="bg1"/>
              </a:solidFill>
              <a:latin typeface="Raleway" panose="020B0604020202020204" charset="0"/>
            </a:endParaRPr>
          </a:p>
          <a:p>
            <a:pPr marL="285750" indent="-285750">
              <a:buFont typeface="Wingdings" panose="05000000000000000000" pitchFamily="2" charset="2"/>
              <a:buChar char="Ø"/>
            </a:pPr>
            <a:r>
              <a:rPr lang="en-US" sz="1800" dirty="0">
                <a:solidFill>
                  <a:schemeClr val="bg1"/>
                </a:solidFill>
                <a:latin typeface="Raleway" panose="020B0604020202020204" charset="0"/>
              </a:rPr>
              <a:t>There is a newly updated </a:t>
            </a:r>
            <a:r>
              <a:rPr lang="en-US" sz="1800" dirty="0">
                <a:solidFill>
                  <a:schemeClr val="bg1"/>
                </a:solidFill>
                <a:latin typeface="Raleway" panose="020B0604020202020204" charset="0"/>
                <a:hlinkClick r:id="rId3"/>
              </a:rPr>
              <a:t>Operations Manual</a:t>
            </a:r>
            <a:r>
              <a:rPr lang="en-US" sz="1800" dirty="0">
                <a:solidFill>
                  <a:schemeClr val="bg1"/>
                </a:solidFill>
                <a:latin typeface="Raleway" panose="020B0604020202020204" charset="0"/>
              </a:rPr>
              <a:t> </a:t>
            </a:r>
            <a:endParaRPr lang="en-US" sz="1800" dirty="0" smtClean="0">
              <a:solidFill>
                <a:schemeClr val="bg1"/>
              </a:solidFill>
              <a:latin typeface="Raleway" panose="020B0604020202020204" charset="0"/>
            </a:endParaRPr>
          </a:p>
          <a:p>
            <a:r>
              <a:rPr lang="en-US" sz="1800" dirty="0">
                <a:solidFill>
                  <a:schemeClr val="bg1"/>
                </a:solidFill>
                <a:latin typeface="Raleway" panose="020B0604020202020204" charset="0"/>
              </a:rPr>
              <a:t> </a:t>
            </a:r>
            <a:r>
              <a:rPr lang="en-US" sz="1800" dirty="0" smtClean="0">
                <a:solidFill>
                  <a:schemeClr val="bg1"/>
                </a:solidFill>
                <a:latin typeface="Raleway" panose="020B0604020202020204" charset="0"/>
              </a:rPr>
              <a:t>     and</a:t>
            </a:r>
            <a:r>
              <a:rPr lang="en-US" sz="1800" dirty="0">
                <a:solidFill>
                  <a:schemeClr val="bg1"/>
                </a:solidFill>
                <a:latin typeface="Raleway" panose="020B0604020202020204" charset="0"/>
              </a:rPr>
              <a:t> </a:t>
            </a:r>
            <a:r>
              <a:rPr lang="en-US" sz="1800" dirty="0">
                <a:solidFill>
                  <a:schemeClr val="bg1"/>
                </a:solidFill>
                <a:latin typeface="Raleway" panose="020B0604020202020204" charset="0"/>
                <a:hlinkClick r:id="rId4"/>
              </a:rPr>
              <a:t>Brand Guide</a:t>
            </a:r>
            <a:r>
              <a:rPr lang="en-US" sz="1800" dirty="0">
                <a:solidFill>
                  <a:schemeClr val="bg1"/>
                </a:solidFill>
                <a:latin typeface="Raleway" panose="020B0604020202020204" charset="0"/>
              </a:rPr>
              <a:t> on the Imagination Library Website</a:t>
            </a:r>
            <a:endParaRPr lang="en-US" sz="1800" dirty="0">
              <a:solidFill>
                <a:schemeClr val="bg1"/>
              </a:solidFill>
              <a:latin typeface="Raleway" panose="020B0604020202020204" charset="0"/>
              <a:ea typeface="Raleway"/>
              <a:cs typeface="Raleway"/>
              <a:sym typeface="Raleway"/>
            </a:endParaRPr>
          </a:p>
        </p:txBody>
      </p:sp>
      <p:pic>
        <p:nvPicPr>
          <p:cNvPr id="7" name="Google Shape;148;p24"/>
          <p:cNvPicPr preferRelativeResize="0"/>
          <p:nvPr/>
        </p:nvPicPr>
        <p:blipFill rotWithShape="1">
          <a:blip r:embed="rId5">
            <a:alphaModFix/>
          </a:blip>
          <a:srcRect t="2685"/>
          <a:stretch/>
        </p:blipFill>
        <p:spPr>
          <a:xfrm>
            <a:off x="5910146" y="0"/>
            <a:ext cx="3151405" cy="3880624"/>
          </a:xfrm>
          <a:prstGeom prst="rect">
            <a:avLst/>
          </a:prstGeom>
          <a:noFill/>
          <a:ln>
            <a:noFill/>
          </a:ln>
        </p:spPr>
      </p:pic>
    </p:spTree>
    <p:extLst>
      <p:ext uri="{BB962C8B-B14F-4D97-AF65-F5344CB8AC3E}">
        <p14:creationId xmlns:p14="http://schemas.microsoft.com/office/powerpoint/2010/main" val="3566945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8"/>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accent2"/>
                </a:solidFill>
              </a:rPr>
              <a:t>5</a:t>
            </a:fld>
            <a:endParaRPr>
              <a:solidFill>
                <a:schemeClr val="accent2"/>
              </a:solidFill>
            </a:endParaRPr>
          </a:p>
        </p:txBody>
      </p:sp>
      <p:sp>
        <p:nvSpPr>
          <p:cNvPr id="4" name="TextBox 3"/>
          <p:cNvSpPr txBox="1"/>
          <p:nvPr/>
        </p:nvSpPr>
        <p:spPr>
          <a:xfrm>
            <a:off x="133234" y="1049454"/>
            <a:ext cx="8379079" cy="523220"/>
          </a:xfrm>
          <a:prstGeom prst="rect">
            <a:avLst/>
          </a:prstGeom>
          <a:noFill/>
        </p:spPr>
        <p:txBody>
          <a:bodyPr wrap="square" rtlCol="0">
            <a:spAutoFit/>
          </a:bodyPr>
          <a:lstStyle/>
          <a:p>
            <a:endParaRPr lang="en-US" dirty="0"/>
          </a:p>
          <a:p>
            <a:endParaRPr lang="en-US" dirty="0"/>
          </a:p>
        </p:txBody>
      </p:sp>
      <p:pic>
        <p:nvPicPr>
          <p:cNvPr id="3" name="Picture 2"/>
          <p:cNvPicPr>
            <a:picLocks noChangeAspect="1"/>
          </p:cNvPicPr>
          <p:nvPr/>
        </p:nvPicPr>
        <p:blipFill>
          <a:blip r:embed="rId3"/>
          <a:stretch>
            <a:fillRect/>
          </a:stretch>
        </p:blipFill>
        <p:spPr>
          <a:xfrm>
            <a:off x="524435" y="381000"/>
            <a:ext cx="7987878" cy="4374776"/>
          </a:xfrm>
          <a:prstGeom prst="rect">
            <a:avLst/>
          </a:prstGeom>
        </p:spPr>
      </p:pic>
    </p:spTree>
    <p:extLst>
      <p:ext uri="{BB962C8B-B14F-4D97-AF65-F5344CB8AC3E}">
        <p14:creationId xmlns:p14="http://schemas.microsoft.com/office/powerpoint/2010/main" val="1522632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ctrTitle"/>
          </p:nvPr>
        </p:nvSpPr>
        <p:spPr>
          <a:xfrm>
            <a:off x="652499" y="1863599"/>
            <a:ext cx="3462300" cy="141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5300" dirty="0"/>
              <a:t>Dream More Learn More Care More</a:t>
            </a:r>
            <a:br>
              <a:rPr lang="en" sz="5300" dirty="0"/>
            </a:br>
            <a:r>
              <a:rPr lang="en" sz="5300" dirty="0"/>
              <a:t>Be More</a:t>
            </a:r>
            <a:r>
              <a:rPr lang="en" sz="5300" dirty="0" smtClean="0"/>
              <a:t>!</a:t>
            </a:r>
            <a:br>
              <a:rPr lang="en" sz="5300" dirty="0" smtClean="0"/>
            </a:br>
            <a:r>
              <a:rPr lang="en" sz="5300" dirty="0" smtClean="0"/>
              <a:t/>
            </a:r>
            <a:br>
              <a:rPr lang="en" sz="5300" dirty="0" smtClean="0"/>
            </a:br>
            <a:r>
              <a:rPr lang="en" sz="2000" dirty="0" smtClean="0"/>
              <a:t>Contact me:</a:t>
            </a:r>
            <a:br>
              <a:rPr lang="en" sz="2000" dirty="0" smtClean="0"/>
            </a:br>
            <a:r>
              <a:rPr lang="en" sz="2000" dirty="0" smtClean="0">
                <a:hlinkClick r:id="rId3"/>
              </a:rPr>
              <a:t>manthony@imaginationlibrary.com</a:t>
            </a:r>
            <a:r>
              <a:rPr lang="en" sz="2000" dirty="0" smtClean="0"/>
              <a:t/>
            </a:r>
            <a:br>
              <a:rPr lang="en" sz="2000" dirty="0" smtClean="0"/>
            </a:br>
            <a:r>
              <a:rPr lang="en" sz="2000" dirty="0" smtClean="0"/>
              <a:t>Direct Line: 865.280.2782</a:t>
            </a:r>
            <a:endParaRPr sz="2000" dirty="0"/>
          </a:p>
        </p:txBody>
      </p:sp>
      <p:pic>
        <p:nvPicPr>
          <p:cNvPr id="75" name="Google Shape;75;p15"/>
          <p:cNvPicPr preferRelativeResize="0"/>
          <p:nvPr/>
        </p:nvPicPr>
        <p:blipFill>
          <a:blip r:embed="rId4">
            <a:alphaModFix/>
          </a:blip>
          <a:stretch>
            <a:fillRect/>
          </a:stretch>
        </p:blipFill>
        <p:spPr>
          <a:xfrm>
            <a:off x="5247900" y="892849"/>
            <a:ext cx="2871449" cy="3357801"/>
          </a:xfrm>
          <a:prstGeom prst="rect">
            <a:avLst/>
          </a:prstGeom>
          <a:noFill/>
          <a:ln>
            <a:noFill/>
          </a:ln>
        </p:spPr>
      </p:pic>
    </p:spTree>
    <p:extLst>
      <p:ext uri="{BB962C8B-B14F-4D97-AF65-F5344CB8AC3E}">
        <p14:creationId xmlns:p14="http://schemas.microsoft.com/office/powerpoint/2010/main" val="393480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DWF Presentation">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4346</TotalTime>
  <Words>908</Words>
  <Application>Microsoft Office PowerPoint</Application>
  <PresentationFormat>On-screen Show (16:9)</PresentationFormat>
  <Paragraphs>91</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Raleway SemiBold</vt:lpstr>
      <vt:lpstr>Helvetica Neue</vt:lpstr>
      <vt:lpstr>Arial</vt:lpstr>
      <vt:lpstr>Wingdings</vt:lpstr>
      <vt:lpstr>PT Sans Narrow</vt:lpstr>
      <vt:lpstr>Raleway</vt:lpstr>
      <vt:lpstr>DWF Presentation</vt:lpstr>
      <vt:lpstr>Michelle Anthony</vt:lpstr>
      <vt:lpstr>PowerPoint Presentation</vt:lpstr>
      <vt:lpstr>PowerPoint Presentation</vt:lpstr>
      <vt:lpstr>PowerPoint Presentation</vt:lpstr>
      <vt:lpstr>PowerPoint Presentation</vt:lpstr>
      <vt:lpstr>Dream More Learn More Care More Be More!  Contact me: manthony@imaginationlibrary.com Direct Line: 865.280.2782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Anthony</dc:creator>
  <cp:lastModifiedBy>Michelle Anthony</cp:lastModifiedBy>
  <cp:revision>24</cp:revision>
  <dcterms:modified xsi:type="dcterms:W3CDTF">2023-04-25T23:09:11Z</dcterms:modified>
</cp:coreProperties>
</file>